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Lst>
  <p:notesMasterIdLst>
    <p:notesMasterId r:id="rId31"/>
  </p:notesMasterIdLst>
  <p:handoutMasterIdLst>
    <p:handoutMasterId r:id="rId32"/>
  </p:handoutMasterIdLst>
  <p:sldIdLst>
    <p:sldId id="375" r:id="rId5"/>
    <p:sldId id="386" r:id="rId6"/>
    <p:sldId id="377" r:id="rId7"/>
    <p:sldId id="380" r:id="rId8"/>
    <p:sldId id="382" r:id="rId9"/>
    <p:sldId id="392" r:id="rId10"/>
    <p:sldId id="384" r:id="rId11"/>
    <p:sldId id="394" r:id="rId12"/>
    <p:sldId id="408" r:id="rId13"/>
    <p:sldId id="398" r:id="rId14"/>
    <p:sldId id="395" r:id="rId15"/>
    <p:sldId id="396" r:id="rId16"/>
    <p:sldId id="407" r:id="rId17"/>
    <p:sldId id="393" r:id="rId18"/>
    <p:sldId id="403" r:id="rId19"/>
    <p:sldId id="399" r:id="rId20"/>
    <p:sldId id="385" r:id="rId21"/>
    <p:sldId id="404" r:id="rId22"/>
    <p:sldId id="397" r:id="rId23"/>
    <p:sldId id="401" r:id="rId24"/>
    <p:sldId id="402" r:id="rId25"/>
    <p:sldId id="400" r:id="rId26"/>
    <p:sldId id="405" r:id="rId27"/>
    <p:sldId id="406" r:id="rId28"/>
    <p:sldId id="390" r:id="rId29"/>
    <p:sldId id="391" r:id="rId30"/>
  </p:sldIdLst>
  <p:sldSz cx="12192000"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orient="horz" pos="1366" userDrawn="1">
          <p15:clr>
            <a:srgbClr val="A4A3A4"/>
          </p15:clr>
        </p15:guide>
        <p15:guide id="4" orient="horz" pos="1275" userDrawn="1">
          <p15:clr>
            <a:srgbClr val="A4A3A4"/>
          </p15:clr>
        </p15:guide>
        <p15:guide id="7" orient="horz" pos="2160" userDrawn="1">
          <p15:clr>
            <a:srgbClr val="A4A3A4"/>
          </p15:clr>
        </p15:guide>
        <p15:guide id="8" orient="horz" pos="3861" userDrawn="1">
          <p15:clr>
            <a:srgbClr val="A4A3A4"/>
          </p15:clr>
        </p15:guide>
        <p15:guide id="9" orient="horz" pos="3589" userDrawn="1">
          <p15:clr>
            <a:srgbClr val="A4A3A4"/>
          </p15:clr>
        </p15:guide>
        <p15:guide id="10" pos="165" userDrawn="1">
          <p15:clr>
            <a:srgbClr val="A4A3A4"/>
          </p15:clr>
        </p15:guide>
        <p15:guide id="12" pos="7515" userDrawn="1">
          <p15:clr>
            <a:srgbClr val="A4A3A4"/>
          </p15:clr>
        </p15:guide>
        <p15:guide id="13" pos="324" userDrawn="1">
          <p15:clr>
            <a:srgbClr val="A4A3A4"/>
          </p15:clr>
        </p15:guide>
        <p15:guide id="15" pos="596" userDrawn="1">
          <p15:clr>
            <a:srgbClr val="A4A3A4"/>
          </p15:clr>
        </p15:guide>
        <p15:guide id="16" pos="7039" userDrawn="1">
          <p15:clr>
            <a:srgbClr val="A4A3A4"/>
          </p15:clr>
        </p15:guide>
        <p15:guide id="17" pos="3840" userDrawn="1">
          <p15:clr>
            <a:srgbClr val="A4A3A4"/>
          </p15:clr>
        </p15:guide>
        <p15:guide id="18" pos="3024" userDrawn="1">
          <p15:clr>
            <a:srgbClr val="A4A3A4"/>
          </p15:clr>
        </p15:guide>
        <p15:guide id="21" orient="horz" pos="618" userDrawn="1">
          <p15:clr>
            <a:srgbClr val="A4A3A4"/>
          </p15:clr>
        </p15:guide>
        <p15:guide id="23" pos="5428" userDrawn="1">
          <p15:clr>
            <a:srgbClr val="A4A3A4"/>
          </p15:clr>
        </p15:guide>
        <p15:guide id="24" pos="7379"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A202"/>
    <a:srgbClr val="1B61AE"/>
    <a:srgbClr val="EAB062"/>
    <a:srgbClr val="D2421F"/>
    <a:srgbClr val="C8302D"/>
    <a:srgbClr val="333333"/>
    <a:srgbClr val="0071BC"/>
    <a:srgbClr val="FF2700"/>
    <a:srgbClr val="0078D7"/>
    <a:srgbClr val="005E9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48" autoAdjust="0"/>
    <p:restoredTop sz="82909" autoAdjust="0"/>
  </p:normalViewPr>
  <p:slideViewPr>
    <p:cSldViewPr snapToGrid="0">
      <p:cViewPr varScale="1">
        <p:scale>
          <a:sx n="72" d="100"/>
          <a:sy n="72" d="100"/>
        </p:scale>
        <p:origin x="504" y="39"/>
      </p:cViewPr>
      <p:guideLst>
        <p:guide orient="horz" pos="1366"/>
        <p:guide orient="horz" pos="1275"/>
        <p:guide orient="horz" pos="2160"/>
        <p:guide orient="horz" pos="3861"/>
        <p:guide orient="horz" pos="3589"/>
        <p:guide pos="165"/>
        <p:guide pos="7515"/>
        <p:guide pos="324"/>
        <p:guide pos="596"/>
        <p:guide pos="7039"/>
        <p:guide pos="3840"/>
        <p:guide pos="3024"/>
        <p:guide orient="horz" pos="618"/>
        <p:guide pos="5428"/>
        <p:guide pos="7379"/>
      </p:guideLst>
    </p:cSldViewPr>
  </p:slideViewPr>
  <p:notesTextViewPr>
    <p:cViewPr>
      <p:scale>
        <a:sx n="150" d="100"/>
        <a:sy n="150" d="100"/>
      </p:scale>
      <p:origin x="0" y="0"/>
    </p:cViewPr>
  </p:notesTextViewPr>
  <p:sorterViewPr>
    <p:cViewPr varScale="1">
      <p:scale>
        <a:sx n="1" d="1"/>
        <a:sy n="1" d="1"/>
      </p:scale>
      <p:origin x="0" y="0"/>
    </p:cViewPr>
  </p:sorterViewPr>
  <p:notesViewPr>
    <p:cSldViewPr snapToGrid="0" showGuides="1">
      <p:cViewPr varScale="1">
        <p:scale>
          <a:sx n="61" d="100"/>
          <a:sy n="61" d="100"/>
        </p:scale>
        <p:origin x="3168" y="53"/>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handoutMaster" Target="handoutMasters/handoutMaster1.xml"/><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a:t>Microsoft SharePoint Server 2013</a:t>
            </a:r>
          </a:p>
        </p:txBody>
      </p:sp>
      <p:sp>
        <p:nvSpPr>
          <p:cNvPr id="8" name="Footer Placeholder 7"/>
          <p:cNvSpPr>
            <a:spLocks noGrp="1"/>
          </p:cNvSpPr>
          <p:nvPr>
            <p:ph type="ftr" sz="quarter" idx="2"/>
          </p:nvPr>
        </p:nvSpPr>
        <p:spPr>
          <a:xfrm>
            <a:off x="0" y="8685212"/>
            <a:ext cx="5758543" cy="457201"/>
          </a:xfrm>
          <a:prstGeom prst="rect">
            <a:avLst/>
          </a:prstGeom>
        </p:spPr>
        <p:txBody>
          <a:bodyPr vert="horz" lIns="0" tIns="45720" rIns="91440" bIns="45720" rtlCol="0" anchor="t"/>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‹Nº›</a:t>
            </a:fld>
            <a:endParaRPr lang="en-US"/>
          </a:p>
        </p:txBody>
      </p:sp>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a:stretch/>
        </p:blipFill>
        <p:spPr bwMode="black">
          <a:xfrm>
            <a:off x="5136605" y="0"/>
            <a:ext cx="1599837" cy="548640"/>
          </a:xfrm>
          <a:prstGeom prst="rect">
            <a:avLst/>
          </a:prstGeom>
        </p:spPr>
      </p:pic>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jp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svg>
</file>

<file path=ppt/media/image40.png>
</file>

<file path=ppt/media/image41.svg>
</file>

<file path=ppt/media/image42.png>
</file>

<file path=ppt/media/image43.png>
</file>

<file path=ppt/media/image44.png>
</file>

<file path=ppt/media/image45.png>
</file>

<file path=ppt/media/image46.png>
</file>

<file path=ppt/media/image47.jpg>
</file>

<file path=ppt/media/image48.jpg>
</file>

<file path=ppt/media/image49.jpeg>
</file>

<file path=ppt/media/image5.png>
</file>

<file path=ppt/media/image50.jpeg>
</file>

<file path=ppt/media/image51.png>
</file>

<file path=ppt/media/image52.png>
</file>

<file path=ppt/media/image53.jpeg>
</file>

<file path=ppt/media/image54.jpg>
</file>

<file path=ppt/media/image55.png>
</file>

<file path=ppt/media/image56.png>
</file>

<file path=ppt/media/image57.png>
</file>

<file path=ppt/media/image58.png>
</file>

<file path=ppt/media/image59.jpeg>
</file>

<file path=ppt/media/image6.png>
</file>

<file path=ppt/media/image60.jpeg>
</file>

<file path=ppt/media/image61.jpg>
</file>

<file path=ppt/media/image62.png>
</file>

<file path=ppt/media/image63.png>
</file>

<file path=ppt/media/image64.png>
</file>

<file path=ppt/media/image65.jpeg>
</file>

<file path=ppt/media/image66.png>
</file>

<file path=ppt/media/image67.png>
</file>

<file path=ppt/media/image68.jpeg>
</file>

<file path=ppt/media/image69.png>
</file>

<file path=ppt/media/image7.jpg>
</file>

<file path=ppt/media/image70.png>
</file>

<file path=ppt/media/image71.png>
</file>

<file path=ppt/media/image72.jpeg>
</file>

<file path=ppt/media/image73.png>
</file>

<file path=ppt/media/image74.jpeg>
</file>

<file path=ppt/media/image75.jpeg>
</file>

<file path=ppt/media/image76.jpeg>
</file>

<file path=ppt/media/image8.png>
</file>

<file path=ppt/media/image9.jpg>
</file>

<file path=ppt/notesMasters/_rels/notesMaster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‹Nº›</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a:t>Microsoft SharePoint Server 2013</a:t>
            </a:r>
          </a:p>
        </p:txBody>
      </p:sp>
      <p:sp>
        <p:nvSpPr>
          <p:cNvPr id="15" name="Footer Placeholder 7"/>
          <p:cNvSpPr>
            <a:spLocks noGrp="1"/>
          </p:cNvSpPr>
          <p:nvPr>
            <p:ph type="ftr" sz="quarter" idx="4"/>
          </p:nvPr>
        </p:nvSpPr>
        <p:spPr>
          <a:xfrm>
            <a:off x="-1" y="8685212"/>
            <a:ext cx="5909309" cy="457201"/>
          </a:xfrm>
          <a:prstGeom prst="rect">
            <a:avLst/>
          </a:prstGeom>
        </p:spPr>
        <p:txBody>
          <a:bodyPr vert="horz" lIns="0" tIns="45720" rIns="91440" bIns="45720" rtlCol="0" anchor="t"/>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24304"/>
          <a:stretch/>
        </p:blipFill>
        <p:spPr bwMode="black">
          <a:xfrm>
            <a:off x="5136605" y="0"/>
            <a:ext cx="1599837" cy="548640"/>
          </a:xfrm>
          <a:prstGeom prst="rect">
            <a:avLst/>
          </a:prstGeom>
        </p:spPr>
      </p:pic>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a:t>This slide is mandatory. Please do</a:t>
            </a:r>
            <a:r>
              <a:rPr lang="en-US" baseline="0" dirty="0"/>
              <a:t> not</a:t>
            </a:r>
            <a:r>
              <a:rPr lang="en-US" dirty="0"/>
              <a:t> remove.</a:t>
            </a:r>
          </a:p>
        </p:txBody>
      </p:sp>
      <p:sp>
        <p:nvSpPr>
          <p:cNvPr id="4" name="Marcador de número de diapositiva 3"/>
          <p:cNvSpPr>
            <a:spLocks noGrp="1"/>
          </p:cNvSpPr>
          <p:nvPr>
            <p:ph type="sldNum" sz="quarter" idx="10"/>
          </p:nvPr>
        </p:nvSpPr>
        <p:spPr/>
        <p:txBody>
          <a:bodyPr/>
          <a:lstStyle/>
          <a:p>
            <a:fld id="{B4008EB6-D09E-4580-8CD6-DDB14511944F}" type="slidenum">
              <a:rPr lang="en-US" smtClean="0"/>
              <a:t>1</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038530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25</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627226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a:t>This slide is mandatory. Please do</a:t>
            </a:r>
            <a:r>
              <a:rPr lang="en-US" baseline="0" dirty="0"/>
              <a:t> not</a:t>
            </a:r>
            <a:r>
              <a:rPr lang="en-US" dirty="0"/>
              <a:t> remove</a:t>
            </a:r>
            <a:r>
              <a:rPr lang="en-US" baseline="0" dirty="0"/>
              <a:t> and try to use it during Q&amp;A at the end of your session. Thank you!</a:t>
            </a:r>
            <a:endParaRPr lang="en-US"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26</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928707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2</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664340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a:t>This slide is mandatory. Please do</a:t>
            </a:r>
            <a:r>
              <a:rPr lang="en-US" baseline="0" dirty="0"/>
              <a:t> not</a:t>
            </a:r>
            <a:r>
              <a:rPr lang="en-US" dirty="0"/>
              <a:t> remove</a:t>
            </a:r>
            <a:r>
              <a:rPr lang="en-US" baseline="0" dirty="0"/>
              <a:t> and try to use it during Q&amp;A at the end of your session. Thank you!</a:t>
            </a:r>
            <a:endParaRPr lang="en-US"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3</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1958007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4</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5605504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5</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1903684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7</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7257827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10</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1895696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17</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953111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DF61EA0F-A667-4B49-8422-0062BC55E249}" type="slidenum">
              <a:rPr lang="en-US" smtClean="0"/>
              <a:t>24</a:t>
            </a:fld>
            <a:endParaRPr lang="en-US"/>
          </a:p>
        </p:txBody>
      </p:sp>
    </p:spTree>
    <p:extLst>
      <p:ext uri="{BB962C8B-B14F-4D97-AF65-F5344CB8AC3E}">
        <p14:creationId xmlns:p14="http://schemas.microsoft.com/office/powerpoint/2010/main" val="240920415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jpg"/><Relationship Id="rId4" Type="http://schemas.openxmlformats.org/officeDocument/2006/relationships/image" Target="../media/image6.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7.jp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3" Type="http://schemas.openxmlformats.org/officeDocument/2006/relationships/image" Target="../media/image20.png"/><Relationship Id="rId18" Type="http://schemas.openxmlformats.org/officeDocument/2006/relationships/image" Target="../media/image25.svg"/><Relationship Id="rId26" Type="http://schemas.openxmlformats.org/officeDocument/2006/relationships/image" Target="../media/image33.svg"/><Relationship Id="rId3" Type="http://schemas.openxmlformats.org/officeDocument/2006/relationships/image" Target="../media/image10.png"/><Relationship Id="rId21" Type="http://schemas.openxmlformats.org/officeDocument/2006/relationships/image" Target="../media/image28.png"/><Relationship Id="rId34" Type="http://schemas.openxmlformats.org/officeDocument/2006/relationships/image" Target="../media/image41.svg"/><Relationship Id="rId7" Type="http://schemas.openxmlformats.org/officeDocument/2006/relationships/image" Target="../media/image14.png"/><Relationship Id="rId12" Type="http://schemas.openxmlformats.org/officeDocument/2006/relationships/image" Target="../media/image19.svg"/><Relationship Id="rId17" Type="http://schemas.openxmlformats.org/officeDocument/2006/relationships/image" Target="../media/image24.png"/><Relationship Id="rId25" Type="http://schemas.openxmlformats.org/officeDocument/2006/relationships/image" Target="../media/image32.png"/><Relationship Id="rId33" Type="http://schemas.openxmlformats.org/officeDocument/2006/relationships/image" Target="../media/image40.png"/><Relationship Id="rId2" Type="http://schemas.openxmlformats.org/officeDocument/2006/relationships/image" Target="../media/image9.jpg"/><Relationship Id="rId16" Type="http://schemas.openxmlformats.org/officeDocument/2006/relationships/image" Target="../media/image23.svg"/><Relationship Id="rId20" Type="http://schemas.openxmlformats.org/officeDocument/2006/relationships/image" Target="../media/image27.svg"/><Relationship Id="rId29" Type="http://schemas.openxmlformats.org/officeDocument/2006/relationships/image" Target="../media/image36.png"/><Relationship Id="rId1" Type="http://schemas.openxmlformats.org/officeDocument/2006/relationships/slideMaster" Target="../slideMasters/slideMaster1.xml"/><Relationship Id="rId6" Type="http://schemas.openxmlformats.org/officeDocument/2006/relationships/image" Target="../media/image13.png"/><Relationship Id="rId11" Type="http://schemas.openxmlformats.org/officeDocument/2006/relationships/image" Target="../media/image18.png"/><Relationship Id="rId24" Type="http://schemas.openxmlformats.org/officeDocument/2006/relationships/image" Target="../media/image31.svg"/><Relationship Id="rId32" Type="http://schemas.openxmlformats.org/officeDocument/2006/relationships/image" Target="../media/image39.svg"/><Relationship Id="rId5" Type="http://schemas.openxmlformats.org/officeDocument/2006/relationships/image" Target="../media/image12.png"/><Relationship Id="rId15" Type="http://schemas.openxmlformats.org/officeDocument/2006/relationships/image" Target="../media/image22.png"/><Relationship Id="rId23" Type="http://schemas.openxmlformats.org/officeDocument/2006/relationships/image" Target="../media/image30.png"/><Relationship Id="rId28" Type="http://schemas.openxmlformats.org/officeDocument/2006/relationships/image" Target="../media/image35.svg"/><Relationship Id="rId10" Type="http://schemas.openxmlformats.org/officeDocument/2006/relationships/image" Target="../media/image17.svg"/><Relationship Id="rId19" Type="http://schemas.openxmlformats.org/officeDocument/2006/relationships/image" Target="../media/image26.png"/><Relationship Id="rId31" Type="http://schemas.openxmlformats.org/officeDocument/2006/relationships/image" Target="../media/image38.png"/><Relationship Id="rId4" Type="http://schemas.openxmlformats.org/officeDocument/2006/relationships/image" Target="../media/image11.png"/><Relationship Id="rId9" Type="http://schemas.openxmlformats.org/officeDocument/2006/relationships/image" Target="../media/image16.png"/><Relationship Id="rId14" Type="http://schemas.openxmlformats.org/officeDocument/2006/relationships/image" Target="../media/image21.svg"/><Relationship Id="rId22" Type="http://schemas.openxmlformats.org/officeDocument/2006/relationships/image" Target="../media/image29.svg"/><Relationship Id="rId27" Type="http://schemas.openxmlformats.org/officeDocument/2006/relationships/image" Target="../media/image34.png"/><Relationship Id="rId30" Type="http://schemas.openxmlformats.org/officeDocument/2006/relationships/image" Target="../media/image37.svg"/><Relationship Id="rId35" Type="http://schemas.openxmlformats.org/officeDocument/2006/relationships/image" Target="../media/image42.png"/><Relationship Id="rId8" Type="http://schemas.openxmlformats.org/officeDocument/2006/relationships/image" Target="../media/image15.sv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mandatory)">
    <p:spTree>
      <p:nvGrpSpPr>
        <p:cNvPr id="1" name=""/>
        <p:cNvGrpSpPr/>
        <p:nvPr/>
      </p:nvGrpSpPr>
      <p:grpSpPr>
        <a:xfrm>
          <a:off x="0" y="0"/>
          <a:ext cx="0" cy="0"/>
          <a:chOff x="0" y="0"/>
          <a:chExt cx="0" cy="0"/>
        </a:xfrm>
      </p:grpSpPr>
      <p:pic>
        <p:nvPicPr>
          <p:cNvPr id="3" name="Imagen 2"/>
          <p:cNvPicPr>
            <a:picLocks noChangeAspect="1"/>
          </p:cNvPicPr>
          <p:nvPr userDrawn="1"/>
        </p:nvPicPr>
        <p:blipFill rotWithShape="1">
          <a:blip r:embed="rId2"/>
          <a:srcRect r="2907" b="2752"/>
          <a:stretch/>
        </p:blipFill>
        <p:spPr>
          <a:xfrm>
            <a:off x="1" y="0"/>
            <a:ext cx="12192000" cy="6869045"/>
          </a:xfrm>
          <a:prstGeom prst="rect">
            <a:avLst/>
          </a:prstGeom>
        </p:spPr>
      </p:pic>
      <p:sp>
        <p:nvSpPr>
          <p:cNvPr id="15" name="Marcador de texto 14"/>
          <p:cNvSpPr>
            <a:spLocks noGrp="1"/>
          </p:cNvSpPr>
          <p:nvPr>
            <p:ph type="body" sz="quarter" idx="10" hasCustomPrompt="1"/>
          </p:nvPr>
        </p:nvSpPr>
        <p:spPr>
          <a:xfrm>
            <a:off x="-1" y="2958438"/>
            <a:ext cx="9143999" cy="1216743"/>
          </a:xfrm>
          <a:solidFill>
            <a:schemeClr val="bg1">
              <a:lumMod val="95000"/>
              <a:alpha val="90000"/>
            </a:schemeClr>
          </a:solidFill>
        </p:spPr>
        <p:txBody>
          <a:bodyPr lIns="180000" tIns="72000" rIns="180000" bIns="72000" anchor="ctr" anchorCtr="0"/>
          <a:lstStyle>
            <a:lvl1pPr marL="0" indent="0">
              <a:buNone/>
              <a:defRPr sz="3600" baseline="0"/>
            </a:lvl1pPr>
          </a:lstStyle>
          <a:p>
            <a:pPr lvl="0"/>
            <a:r>
              <a:rPr lang="en-US" noProof="0" dirty="0"/>
              <a:t>Session Name</a:t>
            </a:r>
          </a:p>
        </p:txBody>
      </p:sp>
      <p:sp>
        <p:nvSpPr>
          <p:cNvPr id="16" name="Marcador de texto 14"/>
          <p:cNvSpPr>
            <a:spLocks noGrp="1"/>
          </p:cNvSpPr>
          <p:nvPr userDrawn="1">
            <p:ph type="body" sz="quarter" idx="11" hasCustomPrompt="1"/>
          </p:nvPr>
        </p:nvSpPr>
        <p:spPr>
          <a:xfrm>
            <a:off x="1" y="4175180"/>
            <a:ext cx="8100011" cy="609008"/>
          </a:xfrm>
          <a:solidFill>
            <a:schemeClr val="bg1">
              <a:lumMod val="95000"/>
              <a:alpha val="90000"/>
            </a:schemeClr>
          </a:solidFill>
          <a:ln>
            <a:noFill/>
          </a:ln>
        </p:spPr>
        <p:txBody>
          <a:bodyPr wrap="square" lIns="180000" tIns="72000" rIns="180000" bIns="72000" anchor="ctr" anchorCtr="0"/>
          <a:lstStyle>
            <a:lvl1pPr marL="0" indent="0">
              <a:buNone/>
              <a:defRPr sz="2000" b="1" baseline="0"/>
            </a:lvl1pPr>
          </a:lstStyle>
          <a:p>
            <a:pPr lvl="0"/>
            <a:r>
              <a:rPr lang="es-ES" dirty="0"/>
              <a:t>Speaker </a:t>
            </a:r>
            <a:r>
              <a:rPr lang="es-ES" dirty="0" err="1"/>
              <a:t>Name</a:t>
            </a:r>
            <a:endParaRPr lang="es-ES" dirty="0"/>
          </a:p>
        </p:txBody>
      </p:sp>
      <p:sp>
        <p:nvSpPr>
          <p:cNvPr id="21" name="CuadroTexto 20"/>
          <p:cNvSpPr txBox="1"/>
          <p:nvPr userDrawn="1"/>
        </p:nvSpPr>
        <p:spPr>
          <a:xfrm>
            <a:off x="10515601" y="5603084"/>
            <a:ext cx="1676400" cy="525886"/>
          </a:xfrm>
          <a:prstGeom prst="rect">
            <a:avLst/>
          </a:prstGeom>
          <a:solidFill>
            <a:schemeClr val="bg1">
              <a:lumMod val="95000"/>
              <a:alpha val="85000"/>
            </a:schemeClr>
          </a:solidFill>
        </p:spPr>
        <p:txBody>
          <a:bodyPr wrap="square" lIns="180000" tIns="108000" rIns="180000" bIns="108000" rtlCol="0">
            <a:spAutoFit/>
          </a:bodyPr>
          <a:lstStyle/>
          <a:p>
            <a:pPr algn="r"/>
            <a:r>
              <a:rPr lang="es-ES" sz="2000" spc="-70" dirty="0">
                <a:gradFill>
                  <a:gsLst>
                    <a:gs pos="2917">
                      <a:schemeClr val="bg2"/>
                    </a:gs>
                    <a:gs pos="95000">
                      <a:schemeClr val="bg2"/>
                    </a:gs>
                  </a:gsLst>
                  <a:lin ang="5400000" scaled="0"/>
                </a:gradFill>
                <a:latin typeface="+mj-lt"/>
              </a:rPr>
              <a:t>#</a:t>
            </a:r>
            <a:r>
              <a:rPr lang="en-US" sz="2000" spc="-70" noProof="0" dirty="0">
                <a:gradFill>
                  <a:gsLst>
                    <a:gs pos="2917">
                      <a:schemeClr val="bg2"/>
                    </a:gs>
                    <a:gs pos="95000">
                      <a:schemeClr val="bg2"/>
                    </a:gs>
                  </a:gsLst>
                  <a:lin ang="5400000" scaled="0"/>
                </a:gradFill>
                <a:latin typeface="+mj-lt"/>
              </a:rPr>
              <a:t>spsmad</a:t>
            </a:r>
          </a:p>
        </p:txBody>
      </p:sp>
      <p:pic>
        <p:nvPicPr>
          <p:cNvPr id="22" name="Imagen 21"/>
          <p:cNvPicPr>
            <a:picLocks noChangeAspect="1"/>
          </p:cNvPicPr>
          <p:nvPr userDrawn="1"/>
        </p:nvPicPr>
        <p:blipFill>
          <a:blip r:embed="rId3"/>
          <a:stretch>
            <a:fillRect/>
          </a:stretch>
        </p:blipFill>
        <p:spPr>
          <a:xfrm>
            <a:off x="10653745" y="5724565"/>
            <a:ext cx="348003" cy="282925"/>
          </a:xfrm>
          <a:prstGeom prst="rect">
            <a:avLst/>
          </a:prstGeom>
        </p:spPr>
      </p:pic>
      <p:sp>
        <p:nvSpPr>
          <p:cNvPr id="25" name="CuadroTexto 24"/>
          <p:cNvSpPr txBox="1"/>
          <p:nvPr userDrawn="1"/>
        </p:nvSpPr>
        <p:spPr>
          <a:xfrm>
            <a:off x="-3" y="4784188"/>
            <a:ext cx="8100011" cy="614413"/>
          </a:xfrm>
          <a:prstGeom prst="rect">
            <a:avLst/>
          </a:prstGeom>
          <a:solidFill>
            <a:schemeClr val="bg1">
              <a:lumMod val="95000"/>
              <a:alpha val="85000"/>
            </a:schemeClr>
          </a:solidFill>
        </p:spPr>
        <p:txBody>
          <a:bodyPr wrap="square" lIns="180000" tIns="72000" rIns="180000" bIns="72000" rtlCol="0" anchor="ctr" anchorCtr="0">
            <a:noAutofit/>
          </a:bodyPr>
          <a:lstStyle/>
          <a:p>
            <a:pPr lvl="0"/>
            <a:r>
              <a:rPr lang="es-ES" sz="2000" b="0" noProof="0" dirty="0">
                <a:latin typeface="+mj-lt"/>
              </a:rPr>
              <a:t>June 9</a:t>
            </a:r>
            <a:r>
              <a:rPr lang="en-US" sz="2000" b="0" baseline="30000" dirty="0" err="1">
                <a:latin typeface="+mj-lt"/>
              </a:rPr>
              <a:t>th</a:t>
            </a:r>
            <a:r>
              <a:rPr lang="en-US" sz="2000" b="0" dirty="0">
                <a:latin typeface="+mj-lt"/>
              </a:rPr>
              <a:t>, </a:t>
            </a:r>
            <a:r>
              <a:rPr lang="es-ES" sz="2000" b="0" dirty="0">
                <a:latin typeface="+mj-lt"/>
              </a:rPr>
              <a:t>2018</a:t>
            </a:r>
          </a:p>
        </p:txBody>
      </p:sp>
      <p:sp>
        <p:nvSpPr>
          <p:cNvPr id="6" name="Text Placeholder 9"/>
          <p:cNvSpPr txBox="1">
            <a:spLocks/>
          </p:cNvSpPr>
          <p:nvPr userDrawn="1"/>
        </p:nvSpPr>
        <p:spPr>
          <a:xfrm>
            <a:off x="8103869" y="4175180"/>
            <a:ext cx="4084275" cy="1226124"/>
          </a:xfrm>
          <a:prstGeom prst="rect">
            <a:avLst/>
          </a:prstGeom>
          <a:solidFill>
            <a:srgbClr val="0071BC"/>
          </a:solidFill>
        </p:spPr>
        <p:txBody>
          <a:bodyPr vert="horz" lIns="137196" tIns="102897" rIns="0" bIns="0" rtlCol="0">
            <a:normAutofit/>
          </a:bodyPr>
          <a:lstStyle>
            <a:lvl1pPr marL="0" marR="0" indent="0" algn="l" defTabSz="914363" rtl="0" eaLnBrk="1" fontAlgn="auto" latinLnBrk="0" hangingPunct="1">
              <a:lnSpc>
                <a:spcPct val="100000"/>
              </a:lnSpc>
              <a:spcBef>
                <a:spcPct val="20000"/>
              </a:spcBef>
              <a:spcAft>
                <a:spcPts val="0"/>
              </a:spcAft>
              <a:buClrTx/>
              <a:buSzPct val="80000"/>
              <a:buFontTx/>
              <a:buNone/>
              <a:tabLst/>
              <a:defRPr sz="1866" kern="1200" spc="-70" baseline="0">
                <a:solidFill>
                  <a:schemeClr val="tx1"/>
                </a:solidFill>
                <a:latin typeface="Segoe UI Light" panose="020B0502040204020203" pitchFamily="34" charset="0"/>
                <a:ea typeface="+mn-ea"/>
                <a:cs typeface="Segoe UI Light" panose="020B0502040204020203" pitchFamily="34" charset="0"/>
              </a:defRPr>
            </a:lvl1pPr>
            <a:lvl2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2pPr>
            <a:lvl3pPr marL="0" marR="0" indent="0" algn="l" defTabSz="914363" rtl="0" eaLnBrk="1" fontAlgn="auto" latinLnBrk="0" hangingPunct="1">
              <a:lnSpc>
                <a:spcPct val="90000"/>
              </a:lnSpc>
              <a:spcBef>
                <a:spcPct val="20000"/>
              </a:spcBef>
              <a:spcAft>
                <a:spcPts val="0"/>
              </a:spcAft>
              <a:buClrTx/>
              <a:buSzPct val="90000"/>
              <a:buFontTx/>
              <a:buNone/>
              <a:tabLst>
                <a:tab pos="798513" algn="l"/>
              </a:tabLst>
              <a:defRPr sz="1866" kern="1200" spc="0" baseline="0">
                <a:gradFill>
                  <a:gsLst>
                    <a:gs pos="1250">
                      <a:schemeClr val="bg2"/>
                    </a:gs>
                    <a:gs pos="100000">
                      <a:schemeClr val="bg2"/>
                    </a:gs>
                  </a:gsLst>
                  <a:lin ang="5400000" scaled="0"/>
                </a:gradFill>
                <a:latin typeface="Segoe Pro Light"/>
                <a:ea typeface="+mn-ea"/>
                <a:cs typeface="+mn-cs"/>
              </a:defRPr>
            </a:lvl3pPr>
            <a:lvl4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4pPr>
            <a:lvl5pPr marL="0" marR="0" indent="0" algn="l" defTabSz="914363" rtl="0" eaLnBrk="1" fontAlgn="auto" latinLnBrk="0" hangingPunct="1">
              <a:lnSpc>
                <a:spcPct val="90000"/>
              </a:lnSpc>
              <a:spcBef>
                <a:spcPct val="20000"/>
              </a:spcBef>
              <a:spcAft>
                <a:spcPts val="0"/>
              </a:spcAft>
              <a:buClrTx/>
              <a:buSzPct val="90000"/>
              <a:buFontTx/>
              <a:buNone/>
              <a:tabLst>
                <a:tab pos="1255713" algn="l"/>
              </a:tabLst>
              <a:defRPr sz="1866" kern="1200" spc="0" baseline="0">
                <a:gradFill>
                  <a:gsLst>
                    <a:gs pos="1250">
                      <a:schemeClr val="bg2"/>
                    </a:gs>
                    <a:gs pos="100000">
                      <a:schemeClr val="bg2"/>
                    </a:gs>
                  </a:gsLst>
                  <a:lin ang="5400000" scaled="0"/>
                </a:gradFill>
                <a:latin typeface="Segoe Pro Ligh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1800" dirty="0"/>
          </a:p>
        </p:txBody>
      </p:sp>
      <p:pic>
        <p:nvPicPr>
          <p:cNvPr id="17" name="Gráfico 16">
            <a:extLst>
              <a:ext uri="{FF2B5EF4-FFF2-40B4-BE49-F238E27FC236}">
                <a16:creationId xmlns:a16="http://schemas.microsoft.com/office/drawing/2014/main" id="{7C158B59-948B-45C0-B0F1-E15CF3A7D23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103870" y="4182051"/>
            <a:ext cx="3869464" cy="1212383"/>
          </a:xfrm>
          <a:prstGeom prst="rect">
            <a:avLst/>
          </a:prstGeom>
        </p:spPr>
      </p:pic>
    </p:spTree>
    <p:extLst>
      <p:ext uri="{BB962C8B-B14F-4D97-AF65-F5344CB8AC3E}">
        <p14:creationId xmlns:p14="http://schemas.microsoft.com/office/powerpoint/2010/main" val="3429699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248" y="1447799"/>
            <a:ext cx="11151917" cy="1975926"/>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p:txBody>
          <a:bodyPr/>
          <a:lstStyle>
            <a:lvl1pPr>
              <a:defRPr>
                <a:solidFill>
                  <a:schemeClr val="accent6"/>
                </a:solidFill>
              </a:defRPr>
            </a:lvl1pPr>
          </a:lstStyle>
          <a:p>
            <a:r>
              <a:rPr lang="en-US" dirty="0"/>
              <a:t>Click to edit Master title style</a:t>
            </a:r>
          </a:p>
        </p:txBody>
      </p:sp>
    </p:spTree>
    <p:extLst>
      <p:ext uri="{BB962C8B-B14F-4D97-AF65-F5344CB8AC3E}">
        <p14:creationId xmlns:p14="http://schemas.microsoft.com/office/powerpoint/2010/main" val="24146948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2"/>
            <a:ext cx="11151917" cy="747897"/>
          </a:xfrm>
        </p:spPr>
        <p:txBody>
          <a:bodyPr/>
          <a:lstStyle>
            <a:lvl1pPr>
              <a:defRPr>
                <a:solidFill>
                  <a:schemeClr val="accent6"/>
                </a:solidFill>
              </a:defRPr>
            </a:lvl1pPr>
          </a:lstStyle>
          <a:p>
            <a:r>
              <a:rPr lang="en-US" dirty="0"/>
              <a:t>Click to edit Master title style</a:t>
            </a:r>
          </a:p>
        </p:txBody>
      </p:sp>
      <p:sp>
        <p:nvSpPr>
          <p:cNvPr id="5" name="Text Placeholder 4"/>
          <p:cNvSpPr>
            <a:spLocks noGrp="1"/>
          </p:cNvSpPr>
          <p:nvPr>
            <p:ph type="body" sz="quarter" idx="10"/>
          </p:nvPr>
        </p:nvSpPr>
        <p:spPr>
          <a:xfrm>
            <a:off x="519248" y="1447799"/>
            <a:ext cx="11151917" cy="2043636"/>
          </a:xfrm>
          <a:prstGeom prst="rect">
            <a:avLst/>
          </a:prstGeom>
        </p:spPr>
        <p:txBody>
          <a:bodyPr/>
          <a:lstStyle>
            <a:lvl1pPr marL="213179" indent="-213179">
              <a:buFont typeface="Wingdings" pitchFamily="2" charset="2"/>
              <a:buChar char=""/>
              <a:defRPr sz="3001">
                <a:solidFill>
                  <a:srgbClr val="333333"/>
                </a:solidFill>
              </a:defRPr>
            </a:lvl1pPr>
            <a:lvl2pPr marL="388247" indent="-175069">
              <a:buFont typeface="Wingdings" pitchFamily="2" charset="2"/>
              <a:buChar char=""/>
              <a:defRPr>
                <a:solidFill>
                  <a:srgbClr val="333333"/>
                </a:solidFill>
                <a:latin typeface="+mn-lt"/>
              </a:defRPr>
            </a:lvl2pPr>
            <a:lvl3pPr marL="556171" indent="-167923">
              <a:buFont typeface="Wingdings" pitchFamily="2" charset="2"/>
              <a:buChar char=""/>
              <a:tabLst/>
              <a:defRPr>
                <a:solidFill>
                  <a:srgbClr val="333333"/>
                </a:solidFill>
                <a:latin typeface="+mn-lt"/>
              </a:defRPr>
            </a:lvl3pPr>
            <a:lvl4pPr marL="685983" indent="-129813">
              <a:buFont typeface="Wingdings" pitchFamily="2" charset="2"/>
              <a:buChar char=""/>
              <a:defRPr>
                <a:solidFill>
                  <a:srgbClr val="333333"/>
                </a:solidFill>
                <a:latin typeface="+mn-lt"/>
              </a:defRPr>
            </a:lvl4pPr>
            <a:lvl5pPr marL="815796" indent="-129813">
              <a:buFont typeface="Wingdings" pitchFamily="2" charset="2"/>
              <a:buChar char=""/>
              <a:tabLst/>
              <a:defRPr>
                <a:solidFill>
                  <a:srgbClr val="333333"/>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531968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6" name="Text Placeholder 5"/>
          <p:cNvSpPr>
            <a:spLocks noGrp="1"/>
          </p:cNvSpPr>
          <p:nvPr>
            <p:ph type="body" sz="quarter" idx="11"/>
          </p:nvPr>
        </p:nvSpPr>
        <p:spPr>
          <a:xfrm>
            <a:off x="520836" y="1447802"/>
            <a:ext cx="5396365" cy="2462213"/>
          </a:xfrm>
        </p:spPr>
        <p:txBody>
          <a:bodyPr/>
          <a:lstStyle>
            <a:lvl1pPr marL="0" indent="0">
              <a:spcBef>
                <a:spcPts val="900"/>
              </a:spcBef>
              <a:buNone/>
              <a:defRPr sz="3001">
                <a:solidFill>
                  <a:schemeClr val="accent6"/>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2"/>
          </p:nvPr>
        </p:nvSpPr>
        <p:spPr>
          <a:xfrm>
            <a:off x="6279563" y="1447802"/>
            <a:ext cx="5396365" cy="2462213"/>
          </a:xfrm>
        </p:spPr>
        <p:txBody>
          <a:bodyPr/>
          <a:lstStyle>
            <a:lvl1pPr marL="0" indent="0">
              <a:spcBef>
                <a:spcPts val="900"/>
              </a:spcBef>
              <a:buNone/>
              <a:defRPr lang="en-US" sz="3001" kern="1200" spc="-53" baseline="0" dirty="0" smtClean="0">
                <a:solidFill>
                  <a:schemeClr val="accent6"/>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78233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6" name="Text Placeholder 5"/>
          <p:cNvSpPr>
            <a:spLocks noGrp="1"/>
          </p:cNvSpPr>
          <p:nvPr>
            <p:ph type="body" sz="quarter" idx="11"/>
          </p:nvPr>
        </p:nvSpPr>
        <p:spPr>
          <a:xfrm>
            <a:off x="520836" y="1447802"/>
            <a:ext cx="5396365" cy="2462213"/>
          </a:xfrm>
        </p:spPr>
        <p:txBody>
          <a:bodyPr/>
          <a:lstStyle>
            <a:lvl1pPr marL="0" indent="0">
              <a:spcBef>
                <a:spcPts val="900"/>
              </a:spcBef>
              <a:buNone/>
              <a:defRPr sz="3001">
                <a:solidFill>
                  <a:srgbClr val="333333"/>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2"/>
          </p:nvPr>
        </p:nvSpPr>
        <p:spPr>
          <a:xfrm>
            <a:off x="6279563" y="1447802"/>
            <a:ext cx="5396365" cy="2462213"/>
          </a:xfrm>
        </p:spPr>
        <p:txBody>
          <a:bodyPr/>
          <a:lstStyle>
            <a:lvl1pPr marL="0" indent="0">
              <a:spcBef>
                <a:spcPts val="900"/>
              </a:spcBef>
              <a:buNone/>
              <a:defRPr lang="en-US" sz="3001" kern="1200" spc="-53" baseline="0" dirty="0" smtClean="0">
                <a:solidFill>
                  <a:srgbClr val="333333"/>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668435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4" name="Text Placeholder 3"/>
          <p:cNvSpPr>
            <a:spLocks noGrp="1"/>
          </p:cNvSpPr>
          <p:nvPr>
            <p:ph type="body" sz="quarter" idx="10"/>
          </p:nvPr>
        </p:nvSpPr>
        <p:spPr>
          <a:xfrm>
            <a:off x="520836" y="1447801"/>
            <a:ext cx="5396365" cy="1389739"/>
          </a:xfrm>
        </p:spPr>
        <p:txBody>
          <a:bodyPr>
            <a:spAutoFit/>
          </a:bodyPr>
          <a:lstStyle>
            <a:lvl1pPr marL="219133" indent="-219133">
              <a:spcBef>
                <a:spcPts val="900"/>
              </a:spcBef>
              <a:buClr>
                <a:schemeClr val="bg2"/>
              </a:buClr>
              <a:buSzPct val="100000"/>
              <a:buFont typeface="Wingdings" pitchFamily="2" charset="2"/>
              <a:buChar char=""/>
              <a:defRPr lang="en-US" sz="2701" kern="1200" spc="-53" baseline="0" dirty="0" smtClean="0">
                <a:solidFill>
                  <a:srgbClr val="333333"/>
                </a:solidFill>
                <a:latin typeface="+mj-lt"/>
                <a:ea typeface="+mn-ea"/>
                <a:cs typeface="+mn-cs"/>
              </a:defRPr>
            </a:lvl1pPr>
            <a:lvl2pPr marL="390629" indent="-171496">
              <a:defRPr sz="1500">
                <a:solidFill>
                  <a:srgbClr val="333333"/>
                </a:solidFill>
              </a:defRPr>
            </a:lvl2pPr>
            <a:lvl3pPr marL="514487" indent="-123858">
              <a:tabLst/>
              <a:defRPr sz="1500">
                <a:solidFill>
                  <a:srgbClr val="333333"/>
                </a:solidFill>
              </a:defRPr>
            </a:lvl3pPr>
            <a:lvl4pPr marL="647873" indent="-133386">
              <a:defRPr>
                <a:solidFill>
                  <a:srgbClr val="333333"/>
                </a:solidFill>
              </a:defRPr>
            </a:lvl4pPr>
            <a:lvl5pPr marL="771731" indent="-123858">
              <a:tabLst/>
              <a:defRPr>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1"/>
          </p:nvPr>
        </p:nvSpPr>
        <p:spPr>
          <a:xfrm>
            <a:off x="6279563" y="1447801"/>
            <a:ext cx="5396365" cy="1389739"/>
          </a:xfrm>
        </p:spPr>
        <p:txBody>
          <a:bodyPr>
            <a:spAutoFit/>
          </a:bodyPr>
          <a:lstStyle>
            <a:lvl1pPr marL="254862" indent="-254862">
              <a:spcBef>
                <a:spcPts val="900"/>
              </a:spcBef>
              <a:buClr>
                <a:schemeClr val="bg2"/>
              </a:buClr>
              <a:buFont typeface="Arial" pitchFamily="34" charset="0"/>
              <a:buChar char="•"/>
              <a:defRPr lang="en-US" sz="2701" kern="1200" spc="-53" baseline="0" dirty="0" smtClean="0">
                <a:solidFill>
                  <a:srgbClr val="333333"/>
                </a:solidFill>
                <a:latin typeface="+mj-lt"/>
                <a:ea typeface="+mn-ea"/>
                <a:cs typeface="+mn-cs"/>
              </a:defRPr>
            </a:lvl1pPr>
            <a:lvl2pPr marL="476377" indent="-257244">
              <a:defRPr lang="en-US" sz="1500" kern="1200" spc="0" baseline="0" dirty="0" smtClean="0">
                <a:solidFill>
                  <a:srgbClr val="333333"/>
                </a:solidFill>
                <a:latin typeface="+mn-lt"/>
                <a:ea typeface="+mn-ea"/>
                <a:cs typeface="+mn-cs"/>
              </a:defRPr>
            </a:lvl2pPr>
            <a:lvl3pPr marL="647873" indent="-257244">
              <a:defRPr lang="en-US" sz="1500" kern="1200" spc="0" baseline="0" dirty="0" smtClean="0">
                <a:solidFill>
                  <a:srgbClr val="333333"/>
                </a:solidFill>
                <a:latin typeface="+mn-lt"/>
                <a:ea typeface="+mn-ea"/>
                <a:cs typeface="+mn-cs"/>
              </a:defRPr>
            </a:lvl3pPr>
            <a:lvl4pPr marL="771731" indent="-257244">
              <a:defRPr lang="en-US" sz="1500" kern="1200" spc="0" baseline="0" dirty="0" smtClean="0">
                <a:solidFill>
                  <a:srgbClr val="333333"/>
                </a:solidFill>
                <a:latin typeface="+mn-lt"/>
                <a:ea typeface="+mn-ea"/>
                <a:cs typeface="+mn-cs"/>
              </a:defRPr>
            </a:lvl4pPr>
            <a:lvl5pPr marL="905116" indent="-257244">
              <a:defRPr lang="en-US" sz="1500" kern="1200" spc="0" baseline="0" dirty="0">
                <a:solidFill>
                  <a:srgbClr val="333333"/>
                </a:solidFill>
                <a:latin typeface="+mn-lt"/>
                <a:ea typeface="+mn-ea"/>
                <a:cs typeface="+mn-cs"/>
              </a:defRPr>
            </a:lvl5pPr>
          </a:lstStyle>
          <a:p>
            <a:pPr marL="219133" marR="0" lvl="0" indent="-219133" algn="l" defTabSz="685955" rtl="0" eaLnBrk="1" fontAlgn="auto" latinLnBrk="0" hangingPunct="1">
              <a:lnSpc>
                <a:spcPct val="90000"/>
              </a:lnSpc>
              <a:spcBef>
                <a:spcPts val="900"/>
              </a:spcBef>
              <a:spcAft>
                <a:spcPts val="0"/>
              </a:spcAft>
              <a:buClr>
                <a:schemeClr val="bg2"/>
              </a:buClr>
              <a:buSzPct val="100000"/>
              <a:buFont typeface="Wingdings" pitchFamily="2" charset="2"/>
              <a:buChar char=""/>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93625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Comparison,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6" name="Text Placeholder 5"/>
          <p:cNvSpPr>
            <a:spLocks noGrp="1"/>
          </p:cNvSpPr>
          <p:nvPr>
            <p:ph type="body" sz="quarter" idx="11"/>
          </p:nvPr>
        </p:nvSpPr>
        <p:spPr>
          <a:xfrm>
            <a:off x="520836" y="1965602"/>
            <a:ext cx="5396365" cy="2027107"/>
          </a:xfrm>
        </p:spPr>
        <p:txBody>
          <a:bodyPr/>
          <a:lstStyle>
            <a:lvl1pPr marL="0" indent="0">
              <a:spcBef>
                <a:spcPts val="900"/>
              </a:spcBef>
              <a:buNone/>
              <a:defRPr sz="2401">
                <a:solidFill>
                  <a:schemeClr val="accent6"/>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2"/>
          </p:nvPr>
        </p:nvSpPr>
        <p:spPr>
          <a:xfrm>
            <a:off x="6283636" y="1965602"/>
            <a:ext cx="5396365" cy="2027107"/>
          </a:xfrm>
        </p:spPr>
        <p:txBody>
          <a:bodyPr/>
          <a:lstStyle>
            <a:lvl1pPr marL="0" indent="0">
              <a:spcBef>
                <a:spcPts val="900"/>
              </a:spcBef>
              <a:buNone/>
              <a:defRPr lang="en-US" sz="2401" kern="1200" spc="-53" baseline="0" dirty="0" smtClean="0">
                <a:solidFill>
                  <a:schemeClr val="accent6"/>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8"/>
          <p:cNvSpPr>
            <a:spLocks noGrp="1"/>
          </p:cNvSpPr>
          <p:nvPr>
            <p:ph type="body" sz="quarter" idx="13"/>
          </p:nvPr>
        </p:nvSpPr>
        <p:spPr>
          <a:xfrm>
            <a:off x="520836" y="1447200"/>
            <a:ext cx="5396365" cy="441688"/>
          </a:xfrm>
        </p:spPr>
        <p:txBody>
          <a:bodyPr/>
          <a:lstStyle>
            <a:lvl1pPr marL="0" indent="0">
              <a:spcBef>
                <a:spcPts val="900"/>
              </a:spcBef>
              <a:buNone/>
              <a:defRPr lang="en-US" sz="2701" b="1" kern="1200" spc="-53" baseline="0" dirty="0" smtClean="0">
                <a:solidFill>
                  <a:schemeClr val="accent6"/>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gradFill>
                  <a:gsLst>
                    <a:gs pos="1250">
                      <a:schemeClr val="bg2"/>
                    </a:gs>
                    <a:gs pos="100000">
                      <a:schemeClr val="bg2"/>
                    </a:gs>
                  </a:gsLst>
                  <a:lin ang="5400000" scaled="0"/>
                </a:gra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p:txBody>
      </p:sp>
      <p:sp>
        <p:nvSpPr>
          <p:cNvPr id="11" name="Text Placeholder 8"/>
          <p:cNvSpPr>
            <a:spLocks noGrp="1"/>
          </p:cNvSpPr>
          <p:nvPr>
            <p:ph type="body" sz="quarter" idx="14"/>
          </p:nvPr>
        </p:nvSpPr>
        <p:spPr>
          <a:xfrm>
            <a:off x="6283636" y="1447200"/>
            <a:ext cx="5396365" cy="441688"/>
          </a:xfrm>
        </p:spPr>
        <p:txBody>
          <a:bodyPr/>
          <a:lstStyle>
            <a:lvl1pPr marL="0" indent="0">
              <a:spcBef>
                <a:spcPts val="900"/>
              </a:spcBef>
              <a:buNone/>
              <a:defRPr lang="en-US" sz="2701" b="1" kern="1200" spc="-53" baseline="0" dirty="0" smtClean="0">
                <a:solidFill>
                  <a:schemeClr val="accent6"/>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gradFill>
                  <a:gsLst>
                    <a:gs pos="1250">
                      <a:schemeClr val="bg2"/>
                    </a:gs>
                    <a:gs pos="100000">
                      <a:schemeClr val="bg2"/>
                    </a:gs>
                  </a:gsLst>
                  <a:lin ang="5400000" scaled="0"/>
                </a:gra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p:txBody>
      </p:sp>
    </p:spTree>
    <p:extLst>
      <p:ext uri="{BB962C8B-B14F-4D97-AF65-F5344CB8AC3E}">
        <p14:creationId xmlns:p14="http://schemas.microsoft.com/office/powerpoint/2010/main" val="27848472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mp; Comparison,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6" name="Text Placeholder 5"/>
          <p:cNvSpPr>
            <a:spLocks noGrp="1"/>
          </p:cNvSpPr>
          <p:nvPr>
            <p:ph type="body" sz="quarter" idx="11"/>
          </p:nvPr>
        </p:nvSpPr>
        <p:spPr>
          <a:xfrm>
            <a:off x="520836" y="1965602"/>
            <a:ext cx="5396365" cy="2462213"/>
          </a:xfrm>
        </p:spPr>
        <p:txBody>
          <a:bodyPr/>
          <a:lstStyle>
            <a:lvl1pPr marL="0" indent="0">
              <a:spcBef>
                <a:spcPts val="900"/>
              </a:spcBef>
              <a:buNone/>
              <a:defRPr sz="2401">
                <a:solidFill>
                  <a:srgbClr val="333333"/>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2"/>
          </p:nvPr>
        </p:nvSpPr>
        <p:spPr>
          <a:xfrm>
            <a:off x="6283636" y="1965602"/>
            <a:ext cx="5396365" cy="2462213"/>
          </a:xfrm>
        </p:spPr>
        <p:txBody>
          <a:bodyPr/>
          <a:lstStyle>
            <a:lvl1pPr marL="0" indent="0">
              <a:spcBef>
                <a:spcPts val="900"/>
              </a:spcBef>
              <a:buNone/>
              <a:defRPr lang="en-US" sz="2401" kern="1200" spc="-53" baseline="0" dirty="0" smtClean="0">
                <a:solidFill>
                  <a:srgbClr val="333333"/>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5"/>
          <p:cNvSpPr>
            <a:spLocks noGrp="1"/>
          </p:cNvSpPr>
          <p:nvPr>
            <p:ph type="body" sz="quarter" idx="13"/>
          </p:nvPr>
        </p:nvSpPr>
        <p:spPr>
          <a:xfrm>
            <a:off x="522136" y="1447200"/>
            <a:ext cx="5396365" cy="442800"/>
          </a:xfrm>
        </p:spPr>
        <p:txBody>
          <a:bodyPr/>
          <a:lstStyle>
            <a:lvl1pPr marL="0" indent="0">
              <a:spcBef>
                <a:spcPts val="900"/>
              </a:spcBef>
              <a:buNone/>
              <a:defRPr sz="2701" b="1">
                <a:solidFill>
                  <a:srgbClr val="333333"/>
                </a:solidFill>
                <a:latin typeface="+mj-lt"/>
              </a:defRPr>
            </a:lvl1pPr>
            <a:lvl2pPr marL="0" indent="0">
              <a:buNone/>
              <a:defRPr sz="1500">
                <a:gradFill>
                  <a:gsLst>
                    <a:gs pos="1000">
                      <a:schemeClr val="bg2"/>
                    </a:gs>
                    <a:gs pos="98000">
                      <a:schemeClr val="bg2"/>
                    </a:gs>
                  </a:gsLst>
                  <a:lin ang="5400000" scaled="0"/>
                </a:gradFill>
              </a:defRPr>
            </a:lvl2pPr>
            <a:lvl3pPr marL="175069" indent="0">
              <a:buNone/>
              <a:defRPr sz="1500">
                <a:gradFill>
                  <a:gsLst>
                    <a:gs pos="1000">
                      <a:schemeClr val="bg2"/>
                    </a:gs>
                    <a:gs pos="98000">
                      <a:schemeClr val="bg2"/>
                    </a:gs>
                  </a:gsLst>
                  <a:lin ang="5400000" scaled="0"/>
                </a:gradFill>
              </a:defRPr>
            </a:lvl3pPr>
            <a:lvl4pPr marL="342991" indent="0">
              <a:buNone/>
              <a:defRPr sz="1500">
                <a:gradFill>
                  <a:gsLst>
                    <a:gs pos="1000">
                      <a:schemeClr val="bg2"/>
                    </a:gs>
                    <a:gs pos="98000">
                      <a:schemeClr val="bg2"/>
                    </a:gs>
                  </a:gsLst>
                  <a:lin ang="5400000" scaled="0"/>
                </a:gradFill>
              </a:defRPr>
            </a:lvl4pPr>
            <a:lvl5pPr marL="520442" indent="0">
              <a:buNone/>
              <a:defRPr sz="1500">
                <a:gradFill>
                  <a:gsLst>
                    <a:gs pos="1000">
                      <a:schemeClr val="bg2"/>
                    </a:gs>
                    <a:gs pos="98000">
                      <a:schemeClr val="bg2"/>
                    </a:gs>
                  </a:gsLst>
                  <a:lin ang="5400000" scaled="0"/>
                </a:gradFill>
              </a:defRPr>
            </a:lvl5pPr>
          </a:lstStyle>
          <a:p>
            <a:pPr lvl="0"/>
            <a:r>
              <a:rPr lang="en-US" dirty="0"/>
              <a:t>Click to edit Master text styles</a:t>
            </a:r>
          </a:p>
        </p:txBody>
      </p:sp>
      <p:sp>
        <p:nvSpPr>
          <p:cNvPr id="8" name="Text Placeholder 5"/>
          <p:cNvSpPr>
            <a:spLocks noGrp="1"/>
          </p:cNvSpPr>
          <p:nvPr>
            <p:ph type="body" sz="quarter" idx="14"/>
          </p:nvPr>
        </p:nvSpPr>
        <p:spPr>
          <a:xfrm>
            <a:off x="6283636" y="1447800"/>
            <a:ext cx="5396365" cy="442800"/>
          </a:xfrm>
        </p:spPr>
        <p:txBody>
          <a:bodyPr/>
          <a:lstStyle>
            <a:lvl1pPr marL="0" indent="0">
              <a:spcBef>
                <a:spcPts val="900"/>
              </a:spcBef>
              <a:buNone/>
              <a:defRPr sz="2701" b="1">
                <a:solidFill>
                  <a:srgbClr val="333333"/>
                </a:solidFill>
                <a:latin typeface="+mj-lt"/>
              </a:defRPr>
            </a:lvl1pPr>
            <a:lvl2pPr marL="0" indent="0">
              <a:buNone/>
              <a:defRPr sz="1500">
                <a:gradFill>
                  <a:gsLst>
                    <a:gs pos="1000">
                      <a:schemeClr val="bg2"/>
                    </a:gs>
                    <a:gs pos="98000">
                      <a:schemeClr val="bg2"/>
                    </a:gs>
                  </a:gsLst>
                  <a:lin ang="5400000" scaled="0"/>
                </a:gradFill>
              </a:defRPr>
            </a:lvl2pPr>
            <a:lvl3pPr marL="175069" indent="0">
              <a:buNone/>
              <a:defRPr sz="1500">
                <a:gradFill>
                  <a:gsLst>
                    <a:gs pos="1000">
                      <a:schemeClr val="bg2"/>
                    </a:gs>
                    <a:gs pos="98000">
                      <a:schemeClr val="bg2"/>
                    </a:gs>
                  </a:gsLst>
                  <a:lin ang="5400000" scaled="0"/>
                </a:gradFill>
              </a:defRPr>
            </a:lvl3pPr>
            <a:lvl4pPr marL="342991" indent="0">
              <a:buNone/>
              <a:defRPr sz="1500">
                <a:gradFill>
                  <a:gsLst>
                    <a:gs pos="1000">
                      <a:schemeClr val="bg2"/>
                    </a:gs>
                    <a:gs pos="98000">
                      <a:schemeClr val="bg2"/>
                    </a:gs>
                  </a:gsLst>
                  <a:lin ang="5400000" scaled="0"/>
                </a:gradFill>
              </a:defRPr>
            </a:lvl4pPr>
            <a:lvl5pPr marL="520442" indent="0">
              <a:buNone/>
              <a:defRPr sz="1500">
                <a:gradFill>
                  <a:gsLst>
                    <a:gs pos="1000">
                      <a:schemeClr val="bg2"/>
                    </a:gs>
                    <a:gs pos="98000">
                      <a:schemeClr val="bg2"/>
                    </a:gs>
                  </a:gsLst>
                  <a:lin ang="5400000" scaled="0"/>
                </a:gradFill>
              </a:defRPr>
            </a:lvl5pPr>
          </a:lstStyle>
          <a:p>
            <a:pPr lvl="0"/>
            <a:r>
              <a:rPr lang="en-US" dirty="0"/>
              <a:t>Click to edit Master text styles</a:t>
            </a:r>
          </a:p>
        </p:txBody>
      </p:sp>
    </p:spTree>
    <p:extLst>
      <p:ext uri="{BB962C8B-B14F-4D97-AF65-F5344CB8AC3E}">
        <p14:creationId xmlns:p14="http://schemas.microsoft.com/office/powerpoint/2010/main" val="382632786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mp; Comparison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4" name="Text Placeholder 3"/>
          <p:cNvSpPr>
            <a:spLocks noGrp="1"/>
          </p:cNvSpPr>
          <p:nvPr>
            <p:ph type="body" sz="quarter" idx="10"/>
          </p:nvPr>
        </p:nvSpPr>
        <p:spPr>
          <a:xfrm>
            <a:off x="522136" y="1966801"/>
            <a:ext cx="5396365" cy="1389739"/>
          </a:xfrm>
        </p:spPr>
        <p:txBody>
          <a:bodyPr>
            <a:spAutoFit/>
          </a:bodyPr>
          <a:lstStyle>
            <a:lvl1pPr marL="219133" indent="-219133">
              <a:spcBef>
                <a:spcPts val="900"/>
              </a:spcBef>
              <a:buClr>
                <a:schemeClr val="bg2"/>
              </a:buClr>
              <a:buSzPct val="100000"/>
              <a:buFont typeface="Wingdings" pitchFamily="2" charset="2"/>
              <a:buChar char=""/>
              <a:defRPr lang="en-US" sz="2701" kern="1200" spc="-53" baseline="0" dirty="0" smtClean="0">
                <a:solidFill>
                  <a:srgbClr val="333333"/>
                </a:solidFill>
                <a:latin typeface="+mj-lt"/>
                <a:ea typeface="+mn-ea"/>
                <a:cs typeface="+mn-cs"/>
              </a:defRPr>
            </a:lvl1pPr>
            <a:lvl2pPr marL="390629" indent="-171496">
              <a:defRPr sz="1500">
                <a:solidFill>
                  <a:srgbClr val="333333"/>
                </a:solidFill>
              </a:defRPr>
            </a:lvl2pPr>
            <a:lvl3pPr marL="514487" indent="-123858">
              <a:tabLst/>
              <a:defRPr sz="1500">
                <a:solidFill>
                  <a:srgbClr val="333333"/>
                </a:solidFill>
              </a:defRPr>
            </a:lvl3pPr>
            <a:lvl4pPr marL="647873" indent="-133386">
              <a:defRPr>
                <a:solidFill>
                  <a:srgbClr val="333333"/>
                </a:solidFill>
              </a:defRPr>
            </a:lvl4pPr>
            <a:lvl5pPr marL="771731" indent="-123858">
              <a:tabLst/>
              <a:defRPr>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1"/>
          </p:nvPr>
        </p:nvSpPr>
        <p:spPr>
          <a:xfrm>
            <a:off x="6284327" y="1965601"/>
            <a:ext cx="5396365" cy="1389739"/>
          </a:xfrm>
        </p:spPr>
        <p:txBody>
          <a:bodyPr>
            <a:spAutoFit/>
          </a:bodyPr>
          <a:lstStyle>
            <a:lvl1pPr marL="254862" indent="-254862">
              <a:spcBef>
                <a:spcPts val="900"/>
              </a:spcBef>
              <a:buClr>
                <a:schemeClr val="bg2"/>
              </a:buClr>
              <a:buFont typeface="Arial" pitchFamily="34" charset="0"/>
              <a:buChar char="•"/>
              <a:defRPr lang="en-US" sz="2701" kern="1200" spc="-53" baseline="0" dirty="0" smtClean="0">
                <a:solidFill>
                  <a:srgbClr val="333333"/>
                </a:solidFill>
                <a:latin typeface="+mj-lt"/>
                <a:ea typeface="+mn-ea"/>
                <a:cs typeface="+mn-cs"/>
              </a:defRPr>
            </a:lvl1pPr>
            <a:lvl2pPr marL="476377" indent="-257244">
              <a:defRPr lang="en-US" sz="1500" kern="1200" spc="0" baseline="0" dirty="0" smtClean="0">
                <a:solidFill>
                  <a:srgbClr val="333333"/>
                </a:solidFill>
                <a:latin typeface="+mn-lt"/>
                <a:ea typeface="+mn-ea"/>
                <a:cs typeface="+mn-cs"/>
              </a:defRPr>
            </a:lvl2pPr>
            <a:lvl3pPr marL="647873" indent="-257244">
              <a:defRPr lang="en-US" sz="1500" kern="1200" spc="0" baseline="0" dirty="0" smtClean="0">
                <a:solidFill>
                  <a:srgbClr val="333333"/>
                </a:solidFill>
                <a:latin typeface="+mn-lt"/>
                <a:ea typeface="+mn-ea"/>
                <a:cs typeface="+mn-cs"/>
              </a:defRPr>
            </a:lvl3pPr>
            <a:lvl4pPr marL="771731" indent="-257244">
              <a:defRPr lang="en-US" sz="1500" kern="1200" spc="0" baseline="0" dirty="0" smtClean="0">
                <a:solidFill>
                  <a:srgbClr val="333333"/>
                </a:solidFill>
                <a:latin typeface="+mn-lt"/>
                <a:ea typeface="+mn-ea"/>
                <a:cs typeface="+mn-cs"/>
              </a:defRPr>
            </a:lvl4pPr>
            <a:lvl5pPr marL="905116" indent="-257244">
              <a:defRPr lang="en-US" sz="1500" kern="1200" spc="0" baseline="0" dirty="0">
                <a:solidFill>
                  <a:srgbClr val="333333"/>
                </a:solidFill>
                <a:latin typeface="+mn-lt"/>
                <a:ea typeface="+mn-ea"/>
                <a:cs typeface="+mn-cs"/>
              </a:defRPr>
            </a:lvl5pPr>
          </a:lstStyle>
          <a:p>
            <a:pPr marL="219133" marR="0" lvl="0" indent="-219133" algn="l" defTabSz="685955" rtl="0" eaLnBrk="1" fontAlgn="auto" latinLnBrk="0" hangingPunct="1">
              <a:lnSpc>
                <a:spcPct val="90000"/>
              </a:lnSpc>
              <a:spcBef>
                <a:spcPts val="900"/>
              </a:spcBef>
              <a:spcAft>
                <a:spcPts val="0"/>
              </a:spcAft>
              <a:buClr>
                <a:schemeClr val="bg2"/>
              </a:buClr>
              <a:buSzPct val="100000"/>
              <a:buFont typeface="Wingdings" pitchFamily="2" charset="2"/>
              <a:buChar char=""/>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522136" y="1447800"/>
            <a:ext cx="5396365" cy="442800"/>
          </a:xfrm>
        </p:spPr>
        <p:txBody>
          <a:bodyPr/>
          <a:lstStyle>
            <a:lvl1pPr marL="0" indent="0">
              <a:spcBef>
                <a:spcPts val="900"/>
              </a:spcBef>
              <a:buNone/>
              <a:defRPr sz="2701" b="1">
                <a:solidFill>
                  <a:srgbClr val="333333"/>
                </a:solidFill>
                <a:latin typeface="+mj-lt"/>
              </a:defRPr>
            </a:lvl1pPr>
            <a:lvl2pPr marL="0" indent="0">
              <a:buNone/>
              <a:defRPr sz="1500">
                <a:gradFill>
                  <a:gsLst>
                    <a:gs pos="1000">
                      <a:schemeClr val="bg2"/>
                    </a:gs>
                    <a:gs pos="98000">
                      <a:schemeClr val="bg2"/>
                    </a:gs>
                  </a:gsLst>
                  <a:lin ang="5400000" scaled="0"/>
                </a:gradFill>
              </a:defRPr>
            </a:lvl2pPr>
            <a:lvl3pPr marL="175069" indent="0">
              <a:buNone/>
              <a:defRPr sz="1500">
                <a:gradFill>
                  <a:gsLst>
                    <a:gs pos="1000">
                      <a:schemeClr val="bg2"/>
                    </a:gs>
                    <a:gs pos="98000">
                      <a:schemeClr val="bg2"/>
                    </a:gs>
                  </a:gsLst>
                  <a:lin ang="5400000" scaled="0"/>
                </a:gradFill>
              </a:defRPr>
            </a:lvl3pPr>
            <a:lvl4pPr marL="342991" indent="0">
              <a:buNone/>
              <a:defRPr sz="1500">
                <a:gradFill>
                  <a:gsLst>
                    <a:gs pos="1000">
                      <a:schemeClr val="bg2"/>
                    </a:gs>
                    <a:gs pos="98000">
                      <a:schemeClr val="bg2"/>
                    </a:gs>
                  </a:gsLst>
                  <a:lin ang="5400000" scaled="0"/>
                </a:gradFill>
              </a:defRPr>
            </a:lvl4pPr>
            <a:lvl5pPr marL="520442" indent="0">
              <a:buNone/>
              <a:defRPr sz="1500">
                <a:gradFill>
                  <a:gsLst>
                    <a:gs pos="1000">
                      <a:schemeClr val="bg2"/>
                    </a:gs>
                    <a:gs pos="98000">
                      <a:schemeClr val="bg2"/>
                    </a:gs>
                  </a:gsLst>
                  <a:lin ang="5400000" scaled="0"/>
                </a:gradFill>
              </a:defRPr>
            </a:lvl5pPr>
          </a:lstStyle>
          <a:p>
            <a:pPr lvl="0"/>
            <a:r>
              <a:rPr lang="en-US" dirty="0"/>
              <a:t>Click to edit Master text styles</a:t>
            </a:r>
          </a:p>
        </p:txBody>
      </p:sp>
      <p:sp>
        <p:nvSpPr>
          <p:cNvPr id="8" name="Text Placeholder 5"/>
          <p:cNvSpPr>
            <a:spLocks noGrp="1"/>
          </p:cNvSpPr>
          <p:nvPr>
            <p:ph type="body" sz="quarter" idx="14"/>
          </p:nvPr>
        </p:nvSpPr>
        <p:spPr>
          <a:xfrm>
            <a:off x="6283636" y="1447800"/>
            <a:ext cx="5396365" cy="442800"/>
          </a:xfrm>
        </p:spPr>
        <p:txBody>
          <a:bodyPr/>
          <a:lstStyle>
            <a:lvl1pPr marL="0" indent="0">
              <a:spcBef>
                <a:spcPts val="900"/>
              </a:spcBef>
              <a:buNone/>
              <a:defRPr sz="2701" b="1">
                <a:solidFill>
                  <a:srgbClr val="333333"/>
                </a:solidFill>
                <a:latin typeface="+mj-lt"/>
              </a:defRPr>
            </a:lvl1pPr>
            <a:lvl2pPr marL="0" indent="0">
              <a:buNone/>
              <a:defRPr sz="1500">
                <a:gradFill>
                  <a:gsLst>
                    <a:gs pos="1000">
                      <a:schemeClr val="bg2"/>
                    </a:gs>
                    <a:gs pos="98000">
                      <a:schemeClr val="bg2"/>
                    </a:gs>
                  </a:gsLst>
                  <a:lin ang="5400000" scaled="0"/>
                </a:gradFill>
              </a:defRPr>
            </a:lvl2pPr>
            <a:lvl3pPr marL="175069" indent="0">
              <a:buNone/>
              <a:defRPr sz="1500">
                <a:gradFill>
                  <a:gsLst>
                    <a:gs pos="1000">
                      <a:schemeClr val="bg2"/>
                    </a:gs>
                    <a:gs pos="98000">
                      <a:schemeClr val="bg2"/>
                    </a:gs>
                  </a:gsLst>
                  <a:lin ang="5400000" scaled="0"/>
                </a:gradFill>
              </a:defRPr>
            </a:lvl3pPr>
            <a:lvl4pPr marL="342991" indent="0">
              <a:buNone/>
              <a:defRPr sz="1500">
                <a:gradFill>
                  <a:gsLst>
                    <a:gs pos="1000">
                      <a:schemeClr val="bg2"/>
                    </a:gs>
                    <a:gs pos="98000">
                      <a:schemeClr val="bg2"/>
                    </a:gs>
                  </a:gsLst>
                  <a:lin ang="5400000" scaled="0"/>
                </a:gradFill>
              </a:defRPr>
            </a:lvl4pPr>
            <a:lvl5pPr marL="520442" indent="0">
              <a:buNone/>
              <a:defRPr sz="1500">
                <a:gradFill>
                  <a:gsLst>
                    <a:gs pos="1000">
                      <a:schemeClr val="bg2"/>
                    </a:gs>
                    <a:gs pos="98000">
                      <a:schemeClr val="bg2"/>
                    </a:gs>
                  </a:gsLst>
                  <a:lin ang="5400000" scaled="0"/>
                </a:gradFill>
              </a:defRPr>
            </a:lvl5pPr>
          </a:lstStyle>
          <a:p>
            <a:pPr lvl="0"/>
            <a:r>
              <a:rPr lang="en-US" dirty="0"/>
              <a:t>Click to edit Master text styles</a:t>
            </a:r>
          </a:p>
        </p:txBody>
      </p:sp>
    </p:spTree>
    <p:extLst>
      <p:ext uri="{BB962C8B-B14F-4D97-AF65-F5344CB8AC3E}">
        <p14:creationId xmlns:p14="http://schemas.microsoft.com/office/powerpoint/2010/main" val="15642884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835" y="1447802"/>
            <a:ext cx="5434948" cy="1661993"/>
          </a:xfrm>
          <a:prstGeom prst="rect">
            <a:avLst/>
          </a:prstGeom>
        </p:spPr>
        <p:txBody>
          <a:bodyPr>
            <a:noAutofit/>
          </a:bodyPr>
          <a:lstStyle>
            <a:lvl1pPr marL="0" indent="0">
              <a:buNone/>
              <a:defRPr sz="3001" b="0" cap="none" baseline="0">
                <a:solidFill>
                  <a:schemeClr val="accent6"/>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6" name="Content Placeholder 5"/>
          <p:cNvSpPr>
            <a:spLocks noGrp="1"/>
          </p:cNvSpPr>
          <p:nvPr>
            <p:ph sz="quarter" idx="4"/>
          </p:nvPr>
        </p:nvSpPr>
        <p:spPr>
          <a:xfrm>
            <a:off x="6189761" y="1681906"/>
            <a:ext cx="5486169" cy="332399"/>
          </a:xfrm>
          <a:prstGeom prst="rect">
            <a:avLst/>
          </a:prstGeom>
        </p:spPr>
        <p:txBody>
          <a:bodyPr>
            <a:noAutofit/>
          </a:bodyPr>
          <a:lstStyle>
            <a:lvl1pPr marL="0" indent="0">
              <a:spcBef>
                <a:spcPts val="900"/>
              </a:spcBef>
              <a:buNone/>
              <a:defRPr lang="en-US" sz="1500" kern="1200" spc="0" dirty="0" smtClean="0">
                <a:solidFill>
                  <a:srgbClr val="333333"/>
                </a:soli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dirty="0"/>
              <a:t>Click to edit Master text styles</a:t>
            </a:r>
          </a:p>
        </p:txBody>
      </p:sp>
      <p:sp>
        <p:nvSpPr>
          <p:cNvPr id="12" name="Title 11"/>
          <p:cNvSpPr>
            <a:spLocks noGrp="1"/>
          </p:cNvSpPr>
          <p:nvPr>
            <p:ph type="title"/>
          </p:nvPr>
        </p:nvSpPr>
        <p:spPr/>
        <p:txBody>
          <a:bodyPr>
            <a:noAutofit/>
          </a:bodyPr>
          <a:lstStyle>
            <a:lvl1pPr>
              <a:defRPr>
                <a:solidFill>
                  <a:srgbClr val="333333"/>
                </a:solidFill>
              </a:defRPr>
            </a:lvl1pPr>
          </a:lstStyle>
          <a:p>
            <a:r>
              <a:rPr lang="en-US" dirty="0"/>
              <a:t>Click to edit Master title style</a:t>
            </a:r>
          </a:p>
        </p:txBody>
      </p:sp>
    </p:spTree>
    <p:extLst>
      <p:ext uri="{BB962C8B-B14F-4D97-AF65-F5344CB8AC3E}">
        <p14:creationId xmlns:p14="http://schemas.microsoft.com/office/powerpoint/2010/main" val="9672116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4" name="Picture Placeholder 3"/>
          <p:cNvSpPr>
            <a:spLocks noGrp="1"/>
          </p:cNvSpPr>
          <p:nvPr>
            <p:ph type="pic" sz="quarter" idx="14" hasCustomPrompt="1"/>
          </p:nvPr>
        </p:nvSpPr>
        <p:spPr>
          <a:xfrm>
            <a:off x="6210331" y="0"/>
            <a:ext cx="5981669" cy="6858000"/>
          </a:xfrm>
        </p:spPr>
        <p:txBody>
          <a:bodyPr lIns="182880" anchor="ctr"/>
          <a:lstStyle>
            <a:lvl1pPr marL="0" indent="0" algn="l">
              <a:buNone/>
              <a:defRPr/>
            </a:lvl1pPr>
          </a:lstStyle>
          <a:p>
            <a:r>
              <a:rPr lang="en-US" dirty="0"/>
              <a:t>Click to insert photo.</a:t>
            </a:r>
          </a:p>
        </p:txBody>
      </p:sp>
      <p:sp>
        <p:nvSpPr>
          <p:cNvPr id="3" name="Text Placeholder 2"/>
          <p:cNvSpPr>
            <a:spLocks noGrp="1"/>
          </p:cNvSpPr>
          <p:nvPr>
            <p:ph type="body" idx="1" hasCustomPrompt="1"/>
          </p:nvPr>
        </p:nvSpPr>
        <p:spPr>
          <a:xfrm>
            <a:off x="520835" y="1447801"/>
            <a:ext cx="5434948" cy="1178442"/>
          </a:xfrm>
          <a:prstGeom prst="rect">
            <a:avLst/>
          </a:prstGeom>
        </p:spPr>
        <p:txBody>
          <a:bodyPr>
            <a:noAutofit/>
          </a:bodyPr>
          <a:lstStyle>
            <a:lvl1pPr marL="0" indent="0">
              <a:buNone/>
              <a:defRPr sz="3001" b="0" cap="none" baseline="0">
                <a:solidFill>
                  <a:schemeClr val="accent6"/>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520837"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Click to edit Master text styles</a:t>
            </a:r>
          </a:p>
        </p:txBody>
      </p:sp>
    </p:spTree>
    <p:extLst>
      <p:ext uri="{BB962C8B-B14F-4D97-AF65-F5344CB8AC3E}">
        <p14:creationId xmlns:p14="http://schemas.microsoft.com/office/powerpoint/2010/main" val="3857246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spTree>
      <p:nvGrpSpPr>
        <p:cNvPr id="1" name=""/>
        <p:cNvGrpSpPr/>
        <p:nvPr/>
      </p:nvGrpSpPr>
      <p:grpSpPr>
        <a:xfrm>
          <a:off x="0" y="0"/>
          <a:ext cx="0" cy="0"/>
          <a:chOff x="0" y="0"/>
          <a:chExt cx="0" cy="0"/>
        </a:xfrm>
      </p:grpSpPr>
      <p:pic>
        <p:nvPicPr>
          <p:cNvPr id="3" name="Imagen 2"/>
          <p:cNvPicPr>
            <a:picLocks noChangeAspect="1"/>
          </p:cNvPicPr>
          <p:nvPr userDrawn="1"/>
        </p:nvPicPr>
        <p:blipFill rotWithShape="1">
          <a:blip r:embed="rId2"/>
          <a:srcRect r="2907" b="2752"/>
          <a:stretch/>
        </p:blipFill>
        <p:spPr>
          <a:xfrm>
            <a:off x="1" y="0"/>
            <a:ext cx="12192000" cy="6869045"/>
          </a:xfrm>
          <a:prstGeom prst="rect">
            <a:avLst/>
          </a:prstGeom>
        </p:spPr>
      </p:pic>
      <p:sp>
        <p:nvSpPr>
          <p:cNvPr id="11" name="Text Placeholder 4"/>
          <p:cNvSpPr>
            <a:spLocks noGrp="1"/>
          </p:cNvSpPr>
          <p:nvPr>
            <p:ph type="body" sz="quarter" idx="11" hasCustomPrompt="1"/>
          </p:nvPr>
        </p:nvSpPr>
        <p:spPr>
          <a:xfrm>
            <a:off x="3279957" y="1011623"/>
            <a:ext cx="8347505" cy="921230"/>
          </a:xfrm>
          <a:solidFill>
            <a:schemeClr val="bg1">
              <a:lumMod val="95000"/>
              <a:alpha val="90000"/>
            </a:schemeClr>
          </a:solidFill>
        </p:spPr>
        <p:txBody>
          <a:bodyPr lIns="180000" tIns="180000" rIns="180000" bIns="180000" anchor="ctr" anchorCtr="0">
            <a:noAutofit/>
          </a:bodyPr>
          <a:lstStyle>
            <a:lvl1pPr marL="0" indent="0">
              <a:buNone/>
              <a:defRPr sz="48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Name</a:t>
            </a:r>
          </a:p>
        </p:txBody>
      </p:sp>
      <p:sp>
        <p:nvSpPr>
          <p:cNvPr id="12" name="Text Placeholder 4"/>
          <p:cNvSpPr>
            <a:spLocks noGrp="1"/>
          </p:cNvSpPr>
          <p:nvPr>
            <p:ph type="body" sz="quarter" idx="12" hasCustomPrompt="1"/>
          </p:nvPr>
        </p:nvSpPr>
        <p:spPr>
          <a:xfrm>
            <a:off x="3279958" y="2013590"/>
            <a:ext cx="8347504" cy="538648"/>
          </a:xfrm>
          <a:solidFill>
            <a:schemeClr val="bg1">
              <a:lumMod val="95000"/>
              <a:alpha val="90000"/>
            </a:schemeClr>
          </a:solidFill>
        </p:spPr>
        <p:txBody>
          <a:bodyPr lIns="180000" tIns="180000" rIns="180000" bIns="180000" anchor="ctr" anchorCtr="0">
            <a:noAutofit/>
          </a:bodyPr>
          <a:lstStyle>
            <a:lvl1pPr marL="0" indent="0">
              <a:buNone/>
              <a:defRPr sz="28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Title</a:t>
            </a:r>
          </a:p>
        </p:txBody>
      </p:sp>
      <p:pic>
        <p:nvPicPr>
          <p:cNvPr id="13" name="Picture 4" descr="http://leonhunter.com/blog/wp-content/uploads/2012/09/twitter.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715114" y="4105801"/>
            <a:ext cx="618422" cy="347862"/>
          </a:xfrm>
          <a:prstGeom prst="rect">
            <a:avLst/>
          </a:prstGeom>
          <a:noFill/>
          <a:ln>
            <a:noFill/>
          </a:ln>
        </p:spPr>
      </p:pic>
      <p:pic>
        <p:nvPicPr>
          <p:cNvPr id="14"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48567" y="3460686"/>
            <a:ext cx="553291" cy="553291"/>
          </a:xfrm>
          <a:prstGeom prst="rect">
            <a:avLst/>
          </a:prstGeom>
        </p:spPr>
      </p:pic>
      <p:sp>
        <p:nvSpPr>
          <p:cNvPr id="17" name="Text Placeholder 4"/>
          <p:cNvSpPr>
            <a:spLocks noGrp="1"/>
          </p:cNvSpPr>
          <p:nvPr>
            <p:ph type="body" sz="quarter" idx="13" hasCustomPrompt="1"/>
          </p:nvPr>
        </p:nvSpPr>
        <p:spPr>
          <a:xfrm>
            <a:off x="3279958" y="2632975"/>
            <a:ext cx="8347504" cy="538648"/>
          </a:xfrm>
          <a:solidFill>
            <a:schemeClr val="bg1">
              <a:lumMod val="95000"/>
              <a:alpha val="90000"/>
            </a:schemeClr>
          </a:solidFill>
        </p:spPr>
        <p:txBody>
          <a:bodyPr lIns="180000" tIns="180000" rIns="180000" bIns="180000" anchor="ctr" anchorCtr="0"/>
          <a:lstStyle>
            <a:lvl1pPr marL="0" indent="0">
              <a:buNone/>
              <a:defRPr sz="280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Company</a:t>
            </a:r>
          </a:p>
        </p:txBody>
      </p:sp>
      <p:sp>
        <p:nvSpPr>
          <p:cNvPr id="20" name="Text Placeholder 4"/>
          <p:cNvSpPr>
            <a:spLocks noGrp="1"/>
          </p:cNvSpPr>
          <p:nvPr>
            <p:ph type="body" sz="quarter" idx="14" hasCustomPrompt="1"/>
          </p:nvPr>
        </p:nvSpPr>
        <p:spPr>
          <a:xfrm>
            <a:off x="1301858" y="3468007"/>
            <a:ext cx="8347504" cy="538648"/>
          </a:xfrm>
          <a:solidFill>
            <a:schemeClr val="bg1">
              <a:lumMod val="95000"/>
              <a:alpha val="90000"/>
            </a:schemeClr>
          </a:solidFill>
        </p:spPr>
        <p:txBody>
          <a:bodyPr lIns="180000" tIns="180000" rIns="180000" bIns="180000" anchor="ctr" anchorCtr="0"/>
          <a:lstStyle>
            <a:lvl1pPr marL="0" indent="0">
              <a:buNone/>
              <a:defRPr sz="2200" baseline="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Blog</a:t>
            </a:r>
          </a:p>
        </p:txBody>
      </p:sp>
      <p:sp>
        <p:nvSpPr>
          <p:cNvPr id="21" name="Text Placeholder 4"/>
          <p:cNvSpPr>
            <a:spLocks noGrp="1"/>
          </p:cNvSpPr>
          <p:nvPr>
            <p:ph type="body" sz="quarter" idx="15" hasCustomPrompt="1"/>
          </p:nvPr>
        </p:nvSpPr>
        <p:spPr>
          <a:xfrm>
            <a:off x="1301231" y="4010408"/>
            <a:ext cx="8347504" cy="538648"/>
          </a:xfrm>
          <a:solidFill>
            <a:schemeClr val="bg1">
              <a:lumMod val="95000"/>
              <a:alpha val="90000"/>
            </a:schemeClr>
          </a:solidFill>
        </p:spPr>
        <p:txBody>
          <a:bodyPr lIns="180000" tIns="180000" rIns="180000" bIns="180000" anchor="ctr" anchorCtr="0"/>
          <a:lstStyle>
            <a:lvl1pPr marL="0" indent="0">
              <a:buNone/>
              <a:defRPr sz="22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Twitter</a:t>
            </a:r>
          </a:p>
        </p:txBody>
      </p:sp>
      <p:sp>
        <p:nvSpPr>
          <p:cNvPr id="22" name="Marcador de posición de imagen 6"/>
          <p:cNvSpPr>
            <a:spLocks noGrp="1"/>
          </p:cNvSpPr>
          <p:nvPr>
            <p:ph type="pic" sz="quarter" idx="16" hasCustomPrompt="1"/>
          </p:nvPr>
        </p:nvSpPr>
        <p:spPr>
          <a:xfrm>
            <a:off x="866166" y="1011623"/>
            <a:ext cx="2160000" cy="2160000"/>
          </a:xfrm>
          <a:blipFill>
            <a:blip r:embed="rId5"/>
            <a:stretch>
              <a:fillRect/>
            </a:stretch>
          </a:blipFill>
        </p:spPr>
        <p:txBody>
          <a:bodyPr/>
          <a:lstStyle>
            <a:lvl1pPr>
              <a:defRPr/>
            </a:lvl1pPr>
          </a:lstStyle>
          <a:p>
            <a:r>
              <a:rPr lang="es-ES" dirty="0"/>
              <a:t>Speaker </a:t>
            </a:r>
            <a:r>
              <a:rPr lang="es-ES" dirty="0" err="1"/>
              <a:t>picture</a:t>
            </a:r>
            <a:endParaRPr lang="es-ES" dirty="0"/>
          </a:p>
        </p:txBody>
      </p:sp>
      <p:sp>
        <p:nvSpPr>
          <p:cNvPr id="23" name="Text Placeholder 4"/>
          <p:cNvSpPr>
            <a:spLocks noGrp="1"/>
          </p:cNvSpPr>
          <p:nvPr>
            <p:ph type="body" sz="quarter" idx="17" hasCustomPrompt="1"/>
          </p:nvPr>
        </p:nvSpPr>
        <p:spPr>
          <a:xfrm>
            <a:off x="1301231" y="4552809"/>
            <a:ext cx="8347504" cy="668214"/>
          </a:xfrm>
          <a:solidFill>
            <a:schemeClr val="bg1">
              <a:lumMod val="95000"/>
              <a:alpha val="90000"/>
            </a:schemeClr>
          </a:solidFill>
        </p:spPr>
        <p:txBody>
          <a:bodyPr lIns="180000" tIns="180000" rIns="180000" bIns="180000" anchor="t" anchorCtr="0">
            <a:spAutoFit/>
          </a:bodyPr>
          <a:lstStyle>
            <a:lvl1pPr marL="0" indent="0">
              <a:buNone/>
              <a:defRPr sz="22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About me…</a:t>
            </a:r>
          </a:p>
        </p:txBody>
      </p:sp>
      <p:sp>
        <p:nvSpPr>
          <p:cNvPr id="25" name="Text Placeholder 9"/>
          <p:cNvSpPr txBox="1">
            <a:spLocks/>
          </p:cNvSpPr>
          <p:nvPr userDrawn="1"/>
        </p:nvSpPr>
        <p:spPr>
          <a:xfrm>
            <a:off x="10515601" y="4177883"/>
            <a:ext cx="1672543" cy="1220718"/>
          </a:xfrm>
          <a:prstGeom prst="rect">
            <a:avLst/>
          </a:prstGeom>
          <a:solidFill>
            <a:srgbClr val="0071BC"/>
          </a:solidFill>
        </p:spPr>
        <p:txBody>
          <a:bodyPr vert="horz" lIns="137196" tIns="102897" rIns="0" bIns="0" rtlCol="0">
            <a:normAutofit/>
          </a:bodyPr>
          <a:lstStyle>
            <a:lvl1pPr marL="0" marR="0" indent="0" algn="l" defTabSz="914363" rtl="0" eaLnBrk="1" fontAlgn="auto" latinLnBrk="0" hangingPunct="1">
              <a:lnSpc>
                <a:spcPct val="100000"/>
              </a:lnSpc>
              <a:spcBef>
                <a:spcPct val="20000"/>
              </a:spcBef>
              <a:spcAft>
                <a:spcPts val="0"/>
              </a:spcAft>
              <a:buClrTx/>
              <a:buSzPct val="80000"/>
              <a:buFontTx/>
              <a:buNone/>
              <a:tabLst/>
              <a:defRPr sz="1866" kern="1200" spc="-70" baseline="0">
                <a:solidFill>
                  <a:schemeClr val="tx1"/>
                </a:solidFill>
                <a:latin typeface="Segoe UI Light" panose="020B0502040204020203" pitchFamily="34" charset="0"/>
                <a:ea typeface="+mn-ea"/>
                <a:cs typeface="Segoe UI Light" panose="020B0502040204020203" pitchFamily="34" charset="0"/>
              </a:defRPr>
            </a:lvl1pPr>
            <a:lvl2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2pPr>
            <a:lvl3pPr marL="0" marR="0" indent="0" algn="l" defTabSz="914363" rtl="0" eaLnBrk="1" fontAlgn="auto" latinLnBrk="0" hangingPunct="1">
              <a:lnSpc>
                <a:spcPct val="90000"/>
              </a:lnSpc>
              <a:spcBef>
                <a:spcPct val="20000"/>
              </a:spcBef>
              <a:spcAft>
                <a:spcPts val="0"/>
              </a:spcAft>
              <a:buClrTx/>
              <a:buSzPct val="90000"/>
              <a:buFontTx/>
              <a:buNone/>
              <a:tabLst>
                <a:tab pos="798513" algn="l"/>
              </a:tabLst>
              <a:defRPr sz="1866" kern="1200" spc="0" baseline="0">
                <a:gradFill>
                  <a:gsLst>
                    <a:gs pos="1250">
                      <a:schemeClr val="bg2"/>
                    </a:gs>
                    <a:gs pos="100000">
                      <a:schemeClr val="bg2"/>
                    </a:gs>
                  </a:gsLst>
                  <a:lin ang="5400000" scaled="0"/>
                </a:gradFill>
                <a:latin typeface="Segoe Pro Light"/>
                <a:ea typeface="+mn-ea"/>
                <a:cs typeface="+mn-cs"/>
              </a:defRPr>
            </a:lvl3pPr>
            <a:lvl4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4pPr>
            <a:lvl5pPr marL="0" marR="0" indent="0" algn="l" defTabSz="914363" rtl="0" eaLnBrk="1" fontAlgn="auto" latinLnBrk="0" hangingPunct="1">
              <a:lnSpc>
                <a:spcPct val="90000"/>
              </a:lnSpc>
              <a:spcBef>
                <a:spcPct val="20000"/>
              </a:spcBef>
              <a:spcAft>
                <a:spcPts val="0"/>
              </a:spcAft>
              <a:buClrTx/>
              <a:buSzPct val="90000"/>
              <a:buFontTx/>
              <a:buNone/>
              <a:tabLst>
                <a:tab pos="1255713" algn="l"/>
              </a:tabLst>
              <a:defRPr sz="1866" kern="1200" spc="0" baseline="0">
                <a:gradFill>
                  <a:gsLst>
                    <a:gs pos="1250">
                      <a:schemeClr val="bg2"/>
                    </a:gs>
                    <a:gs pos="100000">
                      <a:schemeClr val="bg2"/>
                    </a:gs>
                  </a:gsLst>
                  <a:lin ang="5400000" scaled="0"/>
                </a:gradFill>
                <a:latin typeface="Segoe Pro Ligh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1800" dirty="0"/>
          </a:p>
        </p:txBody>
      </p:sp>
      <p:pic>
        <p:nvPicPr>
          <p:cNvPr id="26" name="Picture 4" descr="http://www.matthiaseinig.de/wp-content/2013/11/SPSStockholm.png"/>
          <p:cNvPicPr>
            <a:picLocks noChangeAspect="1" noChangeArrowheads="1"/>
          </p:cNvPicPr>
          <p:nvPr userDrawn="1"/>
        </p:nvPicPr>
        <p:blipFill rotWithShape="1">
          <a:blip r:embed="rId6">
            <a:extLst>
              <a:ext uri="{28A0092B-C50C-407E-A947-70E740481C1C}">
                <a14:useLocalDpi xmlns:a14="http://schemas.microsoft.com/office/drawing/2010/main" val="0"/>
              </a:ext>
            </a:extLst>
          </a:blip>
          <a:srcRect b="20499"/>
          <a:stretch/>
        </p:blipFill>
        <p:spPr bwMode="auto">
          <a:xfrm>
            <a:off x="10745301" y="4264177"/>
            <a:ext cx="1238140" cy="984337"/>
          </a:xfrm>
          <a:prstGeom prst="rect">
            <a:avLst/>
          </a:prstGeom>
          <a:noFill/>
          <a:extLst>
            <a:ext uri="{909E8E84-426E-40DD-AFC4-6F175D3DCCD1}">
              <a14:hiddenFill xmlns:a14="http://schemas.microsoft.com/office/drawing/2010/main">
                <a:solidFill>
                  <a:srgbClr val="FFFFFF"/>
                </a:solidFill>
              </a14:hiddenFill>
            </a:ext>
          </a:extLst>
        </p:spPr>
      </p:pic>
      <p:sp>
        <p:nvSpPr>
          <p:cNvPr id="28" name="CuadroTexto 27"/>
          <p:cNvSpPr txBox="1"/>
          <p:nvPr userDrawn="1"/>
        </p:nvSpPr>
        <p:spPr>
          <a:xfrm>
            <a:off x="10515601" y="5603084"/>
            <a:ext cx="1676400" cy="525886"/>
          </a:xfrm>
          <a:prstGeom prst="rect">
            <a:avLst/>
          </a:prstGeom>
          <a:solidFill>
            <a:schemeClr val="bg1">
              <a:lumMod val="95000"/>
              <a:alpha val="85000"/>
            </a:schemeClr>
          </a:solidFill>
        </p:spPr>
        <p:txBody>
          <a:bodyPr wrap="square" lIns="180000" tIns="108000" rIns="180000" bIns="108000" rtlCol="0">
            <a:spAutoFit/>
          </a:bodyPr>
          <a:lstStyle/>
          <a:p>
            <a:pPr algn="r"/>
            <a:r>
              <a:rPr lang="es-ES" sz="2000" spc="-70" dirty="0">
                <a:gradFill>
                  <a:gsLst>
                    <a:gs pos="2917">
                      <a:schemeClr val="bg2"/>
                    </a:gs>
                    <a:gs pos="95000">
                      <a:schemeClr val="bg2"/>
                    </a:gs>
                  </a:gsLst>
                  <a:lin ang="5400000" scaled="0"/>
                </a:gradFill>
                <a:latin typeface="+mj-lt"/>
              </a:rPr>
              <a:t>#</a:t>
            </a:r>
            <a:r>
              <a:rPr lang="en-US" sz="2000" spc="-70" noProof="0" dirty="0">
                <a:gradFill>
                  <a:gsLst>
                    <a:gs pos="2917">
                      <a:schemeClr val="bg2"/>
                    </a:gs>
                    <a:gs pos="95000">
                      <a:schemeClr val="bg2"/>
                    </a:gs>
                  </a:gsLst>
                  <a:lin ang="5400000" scaled="0"/>
                </a:gradFill>
                <a:latin typeface="+mj-lt"/>
              </a:rPr>
              <a:t>spsmad</a:t>
            </a:r>
          </a:p>
        </p:txBody>
      </p:sp>
      <p:pic>
        <p:nvPicPr>
          <p:cNvPr id="29" name="Imagen 28"/>
          <p:cNvPicPr>
            <a:picLocks noChangeAspect="1"/>
          </p:cNvPicPr>
          <p:nvPr userDrawn="1"/>
        </p:nvPicPr>
        <p:blipFill>
          <a:blip r:embed="rId7"/>
          <a:stretch>
            <a:fillRect/>
          </a:stretch>
        </p:blipFill>
        <p:spPr>
          <a:xfrm>
            <a:off x="10653745" y="5724565"/>
            <a:ext cx="348003" cy="282925"/>
          </a:xfrm>
          <a:prstGeom prst="rect">
            <a:avLst/>
          </a:prstGeom>
        </p:spPr>
      </p:pic>
    </p:spTree>
    <p:extLst>
      <p:ext uri="{BB962C8B-B14F-4D97-AF65-F5344CB8AC3E}">
        <p14:creationId xmlns:p14="http://schemas.microsoft.com/office/powerpoint/2010/main" val="101117738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9711" y="1447801"/>
            <a:ext cx="5434948" cy="1178442"/>
          </a:xfrm>
          <a:prstGeom prst="rect">
            <a:avLst/>
          </a:prstGeom>
        </p:spPr>
        <p:txBody>
          <a:bodyPr>
            <a:noAutofit/>
          </a:bodyPr>
          <a:lstStyle>
            <a:lvl1pPr marL="0" indent="0">
              <a:buNone/>
              <a:defRPr sz="3001" b="0" cap="none" baseline="0">
                <a:solidFill>
                  <a:schemeClr val="accent6"/>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6219711"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Click to edit Master text styles</a:t>
            </a:r>
          </a:p>
        </p:txBody>
      </p:sp>
      <p:sp>
        <p:nvSpPr>
          <p:cNvPr id="4" name="Picture Placeholder 3"/>
          <p:cNvSpPr>
            <a:spLocks noGrp="1"/>
          </p:cNvSpPr>
          <p:nvPr>
            <p:ph type="pic" sz="quarter" idx="14" hasCustomPrompt="1"/>
          </p:nvPr>
        </p:nvSpPr>
        <p:spPr>
          <a:xfrm>
            <a:off x="0" y="0"/>
            <a:ext cx="5981669" cy="6858000"/>
          </a:xfrm>
        </p:spPr>
        <p:txBody>
          <a:bodyPr lIns="182880" anchor="ctr"/>
          <a:lstStyle>
            <a:lvl1pPr marL="0" indent="0" algn="l">
              <a:buNone/>
              <a:defRPr/>
            </a:lvl1pPr>
          </a:lstStyle>
          <a:p>
            <a:r>
              <a:rPr lang="en-US" dirty="0"/>
              <a:t>Click to insert photo.</a:t>
            </a:r>
          </a:p>
        </p:txBody>
      </p:sp>
    </p:spTree>
    <p:extLst>
      <p:ext uri="{BB962C8B-B14F-4D97-AF65-F5344CB8AC3E}">
        <p14:creationId xmlns:p14="http://schemas.microsoft.com/office/powerpoint/2010/main" val="132375595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11270" y="0"/>
            <a:ext cx="5931729" cy="685800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835" y="1447802"/>
            <a:ext cx="5233764" cy="1661993"/>
          </a:xfrm>
          <a:prstGeom prst="rect">
            <a:avLst/>
          </a:prstGeom>
        </p:spPr>
        <p:txBody>
          <a:bodyPr>
            <a:noAutofit/>
          </a:bodyPr>
          <a:lstStyle>
            <a:lvl1pPr marL="0" indent="0">
              <a:buNone/>
              <a:defRPr sz="3001" b="0" cap="none" baseline="0">
                <a:gradFill>
                  <a:gsLst>
                    <a:gs pos="100000">
                      <a:schemeClr val="bg1"/>
                    </a:gs>
                    <a:gs pos="0">
                      <a:schemeClr val="bg1"/>
                    </a:gs>
                  </a:gsLst>
                  <a:lin ang="5400000" scaled="0"/>
                </a:gra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6" name="Content Placeholder 5"/>
          <p:cNvSpPr>
            <a:spLocks noGrp="1"/>
          </p:cNvSpPr>
          <p:nvPr>
            <p:ph sz="quarter" idx="4"/>
          </p:nvPr>
        </p:nvSpPr>
        <p:spPr>
          <a:xfrm>
            <a:off x="6189761" y="1447802"/>
            <a:ext cx="5486169" cy="332399"/>
          </a:xfrm>
          <a:prstGeom prst="rect">
            <a:avLst/>
          </a:prstGeom>
        </p:spPr>
        <p:txBody>
          <a:bodyPr>
            <a:noAutofit/>
          </a:bodyPr>
          <a:lstStyle>
            <a:lvl1pPr marL="0" indent="0">
              <a:spcBef>
                <a:spcPts val="900"/>
              </a:spcBef>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dirty="0"/>
              <a:t>Click to edit Master text styles</a:t>
            </a:r>
          </a:p>
        </p:txBody>
      </p:sp>
    </p:spTree>
    <p:extLst>
      <p:ext uri="{BB962C8B-B14F-4D97-AF65-F5344CB8AC3E}">
        <p14:creationId xmlns:p14="http://schemas.microsoft.com/office/powerpoint/2010/main" val="94588533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8966" y="0"/>
            <a:ext cx="6221445" cy="685800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4" name="Picture Placeholder 3"/>
          <p:cNvSpPr>
            <a:spLocks noGrp="1"/>
          </p:cNvSpPr>
          <p:nvPr>
            <p:ph type="pic" sz="quarter" idx="14" hasCustomPrompt="1"/>
          </p:nvPr>
        </p:nvSpPr>
        <p:spPr>
          <a:xfrm>
            <a:off x="6210331" y="0"/>
            <a:ext cx="5981669" cy="6858000"/>
          </a:xfrm>
        </p:spPr>
        <p:txBody>
          <a:bodyPr lIns="182880" anchor="ctr"/>
          <a:lstStyle>
            <a:lvl1pPr marL="0" indent="0" algn="l">
              <a:buNone/>
              <a:defRPr/>
            </a:lvl1pPr>
          </a:lstStyle>
          <a:p>
            <a:r>
              <a:rPr lang="en-US" dirty="0"/>
              <a:t>Click to insert photo.</a:t>
            </a:r>
          </a:p>
        </p:txBody>
      </p:sp>
      <p:sp>
        <p:nvSpPr>
          <p:cNvPr id="3" name="Text Placeholder 2"/>
          <p:cNvSpPr>
            <a:spLocks noGrp="1"/>
          </p:cNvSpPr>
          <p:nvPr>
            <p:ph type="body" idx="1" hasCustomPrompt="1"/>
          </p:nvPr>
        </p:nvSpPr>
        <p:spPr>
          <a:xfrm>
            <a:off x="520835" y="1447801"/>
            <a:ext cx="5434948" cy="1178442"/>
          </a:xfrm>
          <a:prstGeom prst="rect">
            <a:avLst/>
          </a:prstGeom>
        </p:spPr>
        <p:txBody>
          <a:bodyPr>
            <a:noAutofit/>
          </a:bodyPr>
          <a:lstStyle>
            <a:lvl1pPr marL="0" indent="0">
              <a:buNone/>
              <a:defRPr sz="3001" b="0" cap="none" baseline="0">
                <a:gradFill>
                  <a:gsLst>
                    <a:gs pos="100000">
                      <a:schemeClr val="bg1"/>
                    </a:gs>
                    <a:gs pos="0">
                      <a:schemeClr val="bg1"/>
                    </a:gs>
                  </a:gsLst>
                  <a:lin ang="5400000" scaled="0"/>
                </a:gra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520837"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1"/>
                    </a:gs>
                    <a:gs pos="0">
                      <a:schemeClr val="bg1"/>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Click to edit Master text styles</a:t>
            </a:r>
          </a:p>
        </p:txBody>
      </p:sp>
    </p:spTree>
    <p:extLst>
      <p:ext uri="{BB962C8B-B14F-4D97-AF65-F5344CB8AC3E}">
        <p14:creationId xmlns:p14="http://schemas.microsoft.com/office/powerpoint/2010/main" val="269267222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8968" y="0"/>
            <a:ext cx="6223032" cy="685800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9711" y="1447801"/>
            <a:ext cx="5434948" cy="1178442"/>
          </a:xfrm>
          <a:prstGeom prst="rect">
            <a:avLst/>
          </a:prstGeom>
        </p:spPr>
        <p:txBody>
          <a:bodyPr>
            <a:noAutofit/>
          </a:bodyPr>
          <a:lstStyle>
            <a:lvl1pPr marL="0" indent="0">
              <a:buNone/>
              <a:defRPr sz="3001" b="0" cap="none" baseline="0">
                <a:gradFill>
                  <a:gsLst>
                    <a:gs pos="100000">
                      <a:schemeClr val="bg1"/>
                    </a:gs>
                    <a:gs pos="0">
                      <a:schemeClr val="bg1"/>
                    </a:gs>
                  </a:gsLst>
                  <a:lin ang="5400000" scaled="0"/>
                </a:gra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6219711"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1"/>
                    </a:gs>
                    <a:gs pos="0">
                      <a:schemeClr val="bg1"/>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Click to edit Master text styles</a:t>
            </a:r>
          </a:p>
        </p:txBody>
      </p:sp>
      <p:sp>
        <p:nvSpPr>
          <p:cNvPr id="4" name="Picture Placeholder 3"/>
          <p:cNvSpPr>
            <a:spLocks noGrp="1"/>
          </p:cNvSpPr>
          <p:nvPr>
            <p:ph type="pic" sz="quarter" idx="14" hasCustomPrompt="1"/>
          </p:nvPr>
        </p:nvSpPr>
        <p:spPr>
          <a:xfrm>
            <a:off x="0" y="0"/>
            <a:ext cx="5968968" cy="6858000"/>
          </a:xfrm>
        </p:spPr>
        <p:txBody>
          <a:bodyPr lIns="182880" anchor="ctr"/>
          <a:lstStyle>
            <a:lvl1pPr marL="0" indent="0" algn="l">
              <a:buNone/>
              <a:defRPr/>
            </a:lvl1pPr>
          </a:lstStyle>
          <a:p>
            <a:r>
              <a:rPr lang="en-US" dirty="0"/>
              <a:t>Click to insert photo.</a:t>
            </a:r>
          </a:p>
        </p:txBody>
      </p:sp>
    </p:spTree>
    <p:extLst>
      <p:ext uri="{BB962C8B-B14F-4D97-AF65-F5344CB8AC3E}">
        <p14:creationId xmlns:p14="http://schemas.microsoft.com/office/powerpoint/2010/main" val="279596982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92000" cy="512445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836" y="1358055"/>
            <a:ext cx="11155093" cy="2863073"/>
          </a:xfrm>
          <a:prstGeom prst="rect">
            <a:avLst/>
          </a:prstGeom>
        </p:spPr>
        <p:txBody>
          <a:bodyPr>
            <a:normAutofit/>
          </a:bodyPr>
          <a:lstStyle>
            <a:lvl1pPr marL="0" indent="0">
              <a:lnSpc>
                <a:spcPct val="90000"/>
              </a:lnSpc>
              <a:buNone/>
              <a:defRPr sz="4801">
                <a:gradFill>
                  <a:gsLst>
                    <a:gs pos="100000">
                      <a:schemeClr val="bg1"/>
                    </a:gs>
                    <a:gs pos="0">
                      <a:schemeClr val="bg1"/>
                    </a:gs>
                  </a:gsLst>
                  <a:lin ang="5400000" scaled="0"/>
                </a:gradFill>
                <a:latin typeface="+mj-lt"/>
              </a:defRPr>
            </a:lvl1pPr>
            <a:lvl2pPr>
              <a:defRPr sz="4801">
                <a:solidFill>
                  <a:schemeClr val="tx2"/>
                </a:solidFill>
                <a:latin typeface="+mn-lt"/>
              </a:defRPr>
            </a:lvl2pPr>
          </a:lstStyle>
          <a:p>
            <a:pPr lvl="0"/>
            <a:r>
              <a:rPr lang="en-US" dirty="0"/>
              <a:t>“Click to edit Master text styles”</a:t>
            </a:r>
          </a:p>
        </p:txBody>
      </p:sp>
      <p:sp>
        <p:nvSpPr>
          <p:cNvPr id="11" name="Content Placeholder 4"/>
          <p:cNvSpPr>
            <a:spLocks noGrp="1"/>
          </p:cNvSpPr>
          <p:nvPr>
            <p:ph sz="quarter" idx="13"/>
          </p:nvPr>
        </p:nvSpPr>
        <p:spPr>
          <a:xfrm>
            <a:off x="520836" y="4343402"/>
            <a:ext cx="11155093" cy="470747"/>
          </a:xfrm>
          <a:prstGeom prst="rect">
            <a:avLst/>
          </a:prstGeom>
        </p:spPr>
        <p:txBody>
          <a:bodyPr>
            <a:normAutofit/>
          </a:bodyPr>
          <a:lstStyle>
            <a:lvl1pPr marL="0" indent="0">
              <a:lnSpc>
                <a:spcPct val="90000"/>
              </a:lnSpc>
              <a:buNone/>
              <a:defRPr sz="2701">
                <a:gradFill>
                  <a:gsLst>
                    <a:gs pos="100000">
                      <a:schemeClr val="bg1"/>
                    </a:gs>
                    <a:gs pos="0">
                      <a:schemeClr val="bg1"/>
                    </a:gs>
                  </a:gsLst>
                  <a:lin ang="5400000" scaled="0"/>
                </a:gradFill>
                <a:latin typeface="+mj-lt"/>
              </a:defRPr>
            </a:lvl1pPr>
            <a:lvl2pPr>
              <a:defRPr sz="4801">
                <a:solidFill>
                  <a:schemeClr val="tx2"/>
                </a:solidFill>
                <a:latin typeface="+mn-lt"/>
              </a:defRPr>
            </a:lvl2pPr>
          </a:lstStyle>
          <a:p>
            <a:pPr lvl="0"/>
            <a:r>
              <a:rPr lang="en-US"/>
              <a:t>Click to edit Master text styles</a:t>
            </a:r>
          </a:p>
        </p:txBody>
      </p:sp>
    </p:spTree>
    <p:extLst>
      <p:ext uri="{BB962C8B-B14F-4D97-AF65-F5344CB8AC3E}">
        <p14:creationId xmlns:p14="http://schemas.microsoft.com/office/powerpoint/2010/main" val="25426154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Tree>
    <p:extLst>
      <p:ext uri="{BB962C8B-B14F-4D97-AF65-F5344CB8AC3E}">
        <p14:creationId xmlns:p14="http://schemas.microsoft.com/office/powerpoint/2010/main" val="331113570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Anima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pic>
        <p:nvPicPr>
          <p:cNvPr id="4" name="Picture 2" descr="C:\Users\vesaj\Pictures\DVD_ART36\Artwork_Imagery\Icons - Illustrations\Misc\animation movie film video entertainment icon.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818630" y="13725"/>
            <a:ext cx="354316" cy="2880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72018813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accent6"/>
                </a:solidFill>
              </a:defRPr>
            </a:lvl1pPr>
          </a:lstStyle>
          <a:p>
            <a:r>
              <a:rPr lang="en-US" dirty="0"/>
              <a:t>Slide for Developer Code</a:t>
            </a:r>
          </a:p>
        </p:txBody>
      </p:sp>
      <p:sp>
        <p:nvSpPr>
          <p:cNvPr id="3" name="Rectangle 2"/>
          <p:cNvSpPr/>
          <p:nvPr userDrawn="1"/>
        </p:nvSpPr>
        <p:spPr bwMode="hidden">
          <a:xfrm>
            <a:off x="0" y="1155940"/>
            <a:ext cx="12192000"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35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454" y="1447802"/>
            <a:ext cx="11155093" cy="1988237"/>
          </a:xfrm>
        </p:spPr>
        <p:txBody>
          <a:bodyPr/>
          <a:lstStyle>
            <a:lvl1pPr marL="0" indent="0">
              <a:lnSpc>
                <a:spcPct val="95000"/>
              </a:lnSpc>
              <a:buNone/>
              <a:defRPr sz="2401">
                <a:gradFill>
                  <a:gsLst>
                    <a:gs pos="1250">
                      <a:srgbClr val="000000"/>
                    </a:gs>
                    <a:gs pos="100000">
                      <a:srgbClr val="000000"/>
                    </a:gs>
                  </a:gsLst>
                  <a:lin ang="5400000" scaled="0"/>
                </a:gradFill>
                <a:latin typeface="Consolas" pitchFamily="49" charset="0"/>
                <a:cs typeface="Consolas" pitchFamily="49" charset="0"/>
              </a:defRPr>
            </a:lvl1pPr>
            <a:lvl2pPr marL="254862"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42993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599044"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772922"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6257738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_Title slide, image background">
    <p:bg>
      <p:bgPr>
        <a:solidFill>
          <a:schemeClr val="tx1"/>
        </a:solidFill>
        <a:effectLst/>
      </p:bgPr>
    </p:bg>
    <p:spTree>
      <p:nvGrpSpPr>
        <p:cNvPr id="1" name=""/>
        <p:cNvGrpSpPr/>
        <p:nvPr/>
      </p:nvGrpSpPr>
      <p:grpSpPr>
        <a:xfrm>
          <a:off x="0" y="0"/>
          <a:ext cx="0" cy="0"/>
          <a:chOff x="0" y="0"/>
          <a:chExt cx="0" cy="0"/>
        </a:xfrm>
      </p:grpSpPr>
      <p:sp>
        <p:nvSpPr>
          <p:cNvPr id="10" name="Picture Placeholder 9"/>
          <p:cNvSpPr>
            <a:spLocks noGrp="1"/>
          </p:cNvSpPr>
          <p:nvPr>
            <p:ph type="pic" sz="quarter" idx="14"/>
          </p:nvPr>
        </p:nvSpPr>
        <p:spPr>
          <a:xfrm>
            <a:off x="0" y="0"/>
            <a:ext cx="12192000" cy="6858000"/>
          </a:xfrm>
          <a:prstGeom prst="rect">
            <a:avLst/>
          </a:prstGeom>
          <a:solidFill>
            <a:schemeClr val="bg1"/>
          </a:solidFill>
        </p:spPr>
        <p:txBody>
          <a:bodyPr vert="horz"/>
          <a:lstStyle>
            <a:lvl1pPr>
              <a:buFontTx/>
              <a:buNone/>
              <a:defRPr sz="1400">
                <a:solidFill>
                  <a:srgbClr val="000000"/>
                </a:solidFill>
                <a:latin typeface="+mn-lt"/>
              </a:defRPr>
            </a:lvl1pPr>
          </a:lstStyle>
          <a:p>
            <a:r>
              <a:rPr lang="en-US" dirty="0"/>
              <a:t>Drag picture to placeholder or click icon to add</a:t>
            </a:r>
          </a:p>
        </p:txBody>
      </p:sp>
      <p:sp>
        <p:nvSpPr>
          <p:cNvPr id="17" name="Title 16"/>
          <p:cNvSpPr>
            <a:spLocks noGrp="1"/>
          </p:cNvSpPr>
          <p:nvPr>
            <p:ph type="title" hasCustomPrompt="1"/>
          </p:nvPr>
        </p:nvSpPr>
        <p:spPr>
          <a:xfrm>
            <a:off x="0" y="1219200"/>
            <a:ext cx="4876800" cy="2438400"/>
          </a:xfrm>
          <a:prstGeom prst="rect">
            <a:avLst/>
          </a:prstGeom>
          <a:solidFill>
            <a:schemeClr val="accent6">
              <a:alpha val="94000"/>
            </a:schemeClr>
          </a:solidFill>
        </p:spPr>
        <p:txBody>
          <a:bodyPr vert="horz" lIns="182880" tIns="137160">
            <a:normAutofit/>
          </a:bodyPr>
          <a:lstStyle>
            <a:lvl1pPr algn="l">
              <a:defRPr sz="3000">
                <a:solidFill>
                  <a:schemeClr val="bg1"/>
                </a:solidFill>
                <a:latin typeface="Segoe UI Light" pitchFamily="34" charset="0"/>
                <a:cs typeface="Segoe UI Light" pitchFamily="34" charset="0"/>
              </a:defRPr>
            </a:lvl1pPr>
          </a:lstStyle>
          <a:p>
            <a:pPr lvl="0"/>
            <a:r>
              <a:rPr lang="en-US" dirty="0"/>
              <a:t>Click to edit slide content</a:t>
            </a:r>
          </a:p>
        </p:txBody>
      </p:sp>
      <p:sp>
        <p:nvSpPr>
          <p:cNvPr id="8" name="Text Placeholder 18"/>
          <p:cNvSpPr>
            <a:spLocks noGrp="1"/>
          </p:cNvSpPr>
          <p:nvPr>
            <p:ph type="body" sz="quarter" idx="16" hasCustomPrompt="1"/>
          </p:nvPr>
        </p:nvSpPr>
        <p:spPr>
          <a:xfrm>
            <a:off x="0" y="3651805"/>
            <a:ext cx="2438400" cy="1219200"/>
          </a:xfrm>
          <a:prstGeom prst="rect">
            <a:avLst/>
          </a:prstGeom>
          <a:solidFill>
            <a:schemeClr val="bg2">
              <a:alpha val="89000"/>
            </a:schemeClr>
          </a:solidFill>
        </p:spPr>
        <p:txBody>
          <a:bodyPr vert="horz" lIns="182880" tIns="137160">
            <a:normAutofit/>
          </a:bodyPr>
          <a:lstStyle>
            <a:lvl1pPr marL="0" indent="0">
              <a:lnSpc>
                <a:spcPct val="100000"/>
              </a:lnSpc>
              <a:buFontTx/>
              <a:buNone/>
              <a:defRPr sz="1400" baseline="0">
                <a:solidFill>
                  <a:schemeClr val="tx1"/>
                </a:solidFill>
                <a:latin typeface="Segoe UI Light" panose="020B0502040204020203" pitchFamily="34" charset="0"/>
                <a:cs typeface="Segoe UI Light" panose="020B0502040204020203" pitchFamily="34" charset="0"/>
              </a:defRPr>
            </a:lvl1pPr>
            <a:lvl2pPr marL="0" indent="0">
              <a:buFontTx/>
              <a:buNone/>
              <a:defRPr sz="1400" baseline="0">
                <a:latin typeface="Segoe Pro Light"/>
              </a:defRPr>
            </a:lvl2pPr>
            <a:lvl3pPr marL="0" indent="0">
              <a:buFontTx/>
              <a:buNone/>
              <a:defRPr sz="1400" baseline="0">
                <a:latin typeface="Segoe Pro Light"/>
              </a:defRPr>
            </a:lvl3pPr>
            <a:lvl4pPr marL="0" indent="0">
              <a:buFontTx/>
              <a:buNone/>
              <a:defRPr sz="1400" baseline="0">
                <a:latin typeface="Segoe Pro Light"/>
              </a:defRPr>
            </a:lvl4pPr>
            <a:lvl5pPr marL="0" indent="0">
              <a:buFontTx/>
              <a:buNone/>
              <a:defRPr sz="1400" baseline="0">
                <a:latin typeface="Segoe Pro Light"/>
              </a:defRPr>
            </a:lvl5pPr>
          </a:lstStyle>
          <a:p>
            <a:pPr lvl="0"/>
            <a:r>
              <a:rPr lang="en-US" dirty="0"/>
              <a:t>Click to edit slide content</a:t>
            </a:r>
          </a:p>
        </p:txBody>
      </p:sp>
      <p:sp>
        <p:nvSpPr>
          <p:cNvPr id="3" name="Picture Placeholder 2"/>
          <p:cNvSpPr>
            <a:spLocks noGrp="1"/>
          </p:cNvSpPr>
          <p:nvPr>
            <p:ph type="pic" sz="quarter" idx="17"/>
          </p:nvPr>
        </p:nvSpPr>
        <p:spPr>
          <a:xfrm>
            <a:off x="101601" y="24384"/>
            <a:ext cx="1524000" cy="559816"/>
          </a:xfrm>
        </p:spPr>
        <p:txBody>
          <a:bodyPr/>
          <a:lstStyle/>
          <a:p>
            <a:endParaRPr lang="en-US"/>
          </a:p>
        </p:txBody>
      </p:sp>
    </p:spTree>
    <p:extLst>
      <p:ext uri="{BB962C8B-B14F-4D97-AF65-F5344CB8AC3E}">
        <p14:creationId xmlns:p14="http://schemas.microsoft.com/office/powerpoint/2010/main" val="399376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peaker for two">
    <p:spTree>
      <p:nvGrpSpPr>
        <p:cNvPr id="1" name=""/>
        <p:cNvGrpSpPr/>
        <p:nvPr/>
      </p:nvGrpSpPr>
      <p:grpSpPr>
        <a:xfrm>
          <a:off x="0" y="0"/>
          <a:ext cx="0" cy="0"/>
          <a:chOff x="0" y="0"/>
          <a:chExt cx="0" cy="0"/>
        </a:xfrm>
      </p:grpSpPr>
      <p:pic>
        <p:nvPicPr>
          <p:cNvPr id="3" name="Imagen 2"/>
          <p:cNvPicPr>
            <a:picLocks noChangeAspect="1"/>
          </p:cNvPicPr>
          <p:nvPr userDrawn="1"/>
        </p:nvPicPr>
        <p:blipFill rotWithShape="1">
          <a:blip r:embed="rId2"/>
          <a:srcRect r="2907" b="2752"/>
          <a:stretch/>
        </p:blipFill>
        <p:spPr>
          <a:xfrm>
            <a:off x="1" y="0"/>
            <a:ext cx="12192000" cy="6869045"/>
          </a:xfrm>
          <a:prstGeom prst="rect">
            <a:avLst/>
          </a:prstGeom>
        </p:spPr>
      </p:pic>
      <p:sp>
        <p:nvSpPr>
          <p:cNvPr id="11" name="Text Placeholder 4"/>
          <p:cNvSpPr>
            <a:spLocks noGrp="1"/>
          </p:cNvSpPr>
          <p:nvPr>
            <p:ph type="body" sz="quarter" idx="11" hasCustomPrompt="1"/>
          </p:nvPr>
        </p:nvSpPr>
        <p:spPr>
          <a:xfrm>
            <a:off x="2407672" y="1015807"/>
            <a:ext cx="3492385" cy="624695"/>
          </a:xfrm>
          <a:solidFill>
            <a:schemeClr val="bg1">
              <a:lumMod val="95000"/>
              <a:alpha val="90000"/>
            </a:schemeClr>
          </a:solidFill>
        </p:spPr>
        <p:txBody>
          <a:bodyPr lIns="180000" tIns="180000" rIns="180000" bIns="180000" anchor="ctr" anchorCtr="0">
            <a:noAutofit/>
          </a:bodyPr>
          <a:lstStyle>
            <a:lvl1pPr marL="0" indent="0">
              <a:buNone/>
              <a:defRPr sz="2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Name</a:t>
            </a:r>
          </a:p>
        </p:txBody>
      </p:sp>
      <p:sp>
        <p:nvSpPr>
          <p:cNvPr id="12" name="Text Placeholder 4"/>
          <p:cNvSpPr>
            <a:spLocks noGrp="1"/>
          </p:cNvSpPr>
          <p:nvPr>
            <p:ph type="body" sz="quarter" idx="12" hasCustomPrompt="1"/>
          </p:nvPr>
        </p:nvSpPr>
        <p:spPr>
          <a:xfrm>
            <a:off x="2407672" y="1723869"/>
            <a:ext cx="3492385" cy="362952"/>
          </a:xfrm>
          <a:solidFill>
            <a:schemeClr val="bg1">
              <a:lumMod val="95000"/>
              <a:alpha val="90000"/>
            </a:schemeClr>
          </a:solidFill>
        </p:spPr>
        <p:txBody>
          <a:bodyPr lIns="180000" tIns="180000" rIns="180000" bIns="180000" anchor="ctr" anchorCtr="0">
            <a:noAutofit/>
          </a:bodyPr>
          <a:lstStyle>
            <a:lvl1pPr marL="0" indent="0">
              <a:buNone/>
              <a:defRPr sz="1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Title</a:t>
            </a:r>
          </a:p>
        </p:txBody>
      </p:sp>
      <p:pic>
        <p:nvPicPr>
          <p:cNvPr id="13" name="Picture 4" descr="http://leonhunter.com/blog/wp-content/uploads/2012/09/twitter.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214197" y="3245897"/>
            <a:ext cx="481031" cy="287448"/>
          </a:xfrm>
          <a:prstGeom prst="rect">
            <a:avLst/>
          </a:prstGeom>
          <a:noFill/>
          <a:ln>
            <a:noFill/>
          </a:ln>
        </p:spPr>
      </p:pic>
      <p:pic>
        <p:nvPicPr>
          <p:cNvPr id="14"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90333" y="2811014"/>
            <a:ext cx="409363" cy="434883"/>
          </a:xfrm>
          <a:prstGeom prst="rect">
            <a:avLst/>
          </a:prstGeom>
        </p:spPr>
      </p:pic>
      <p:sp>
        <p:nvSpPr>
          <p:cNvPr id="20" name="Text Placeholder 4"/>
          <p:cNvSpPr>
            <a:spLocks noGrp="1"/>
          </p:cNvSpPr>
          <p:nvPr>
            <p:ph type="body" sz="quarter" idx="14" hasCustomPrompt="1"/>
          </p:nvPr>
        </p:nvSpPr>
        <p:spPr>
          <a:xfrm>
            <a:off x="725217" y="2811014"/>
            <a:ext cx="5174840" cy="358877"/>
          </a:xfrm>
          <a:solidFill>
            <a:schemeClr val="bg1">
              <a:lumMod val="95000"/>
              <a:alpha val="90000"/>
            </a:schemeClr>
          </a:solidFill>
        </p:spPr>
        <p:txBody>
          <a:bodyPr lIns="180000" tIns="180000" rIns="180000" bIns="180000" anchor="ctr" anchorCtr="0"/>
          <a:lstStyle>
            <a:lvl1pPr marL="0" indent="0">
              <a:buNone/>
              <a:defRPr sz="1600" baseline="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Blog</a:t>
            </a:r>
          </a:p>
        </p:txBody>
      </p:sp>
      <p:sp>
        <p:nvSpPr>
          <p:cNvPr id="21" name="Text Placeholder 4"/>
          <p:cNvSpPr>
            <a:spLocks noGrp="1"/>
          </p:cNvSpPr>
          <p:nvPr>
            <p:ph type="body" sz="quarter" idx="15" hasCustomPrompt="1"/>
          </p:nvPr>
        </p:nvSpPr>
        <p:spPr>
          <a:xfrm>
            <a:off x="725217" y="3173345"/>
            <a:ext cx="5174840" cy="360000"/>
          </a:xfrm>
          <a:solidFill>
            <a:schemeClr val="bg1">
              <a:lumMod val="95000"/>
              <a:alpha val="90000"/>
            </a:schemeClr>
          </a:solidFill>
        </p:spPr>
        <p:txBody>
          <a:bodyPr lIns="180000" tIns="180000" rIns="180000" bIns="180000" anchor="ctr" anchorCtr="0"/>
          <a:lstStyle>
            <a:lvl1pPr marL="0" indent="0">
              <a:buNone/>
              <a:defRPr sz="16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Twitter</a:t>
            </a:r>
          </a:p>
        </p:txBody>
      </p:sp>
      <p:sp>
        <p:nvSpPr>
          <p:cNvPr id="22" name="Marcador de posición de imagen 6"/>
          <p:cNvSpPr>
            <a:spLocks noGrp="1"/>
          </p:cNvSpPr>
          <p:nvPr>
            <p:ph type="pic" sz="quarter" idx="16" hasCustomPrompt="1"/>
          </p:nvPr>
        </p:nvSpPr>
        <p:spPr>
          <a:xfrm>
            <a:off x="732648" y="1011623"/>
            <a:ext cx="1412869" cy="1500948"/>
          </a:xfrm>
          <a:blipFill>
            <a:blip r:embed="rId5"/>
            <a:stretch>
              <a:fillRect/>
            </a:stretch>
          </a:blipFill>
        </p:spPr>
        <p:txBody>
          <a:bodyPr/>
          <a:lstStyle>
            <a:lvl1pPr>
              <a:defRPr/>
            </a:lvl1pPr>
          </a:lstStyle>
          <a:p>
            <a:r>
              <a:rPr lang="es-ES" dirty="0"/>
              <a:t>Speaker </a:t>
            </a:r>
            <a:r>
              <a:rPr lang="es-ES" dirty="0" err="1"/>
              <a:t>picture</a:t>
            </a:r>
            <a:endParaRPr lang="es-ES" dirty="0"/>
          </a:p>
        </p:txBody>
      </p:sp>
      <p:sp>
        <p:nvSpPr>
          <p:cNvPr id="23" name="Text Placeholder 4"/>
          <p:cNvSpPr>
            <a:spLocks noGrp="1"/>
          </p:cNvSpPr>
          <p:nvPr>
            <p:ph type="body" sz="quarter" idx="17" hasCustomPrompt="1"/>
          </p:nvPr>
        </p:nvSpPr>
        <p:spPr>
          <a:xfrm>
            <a:off x="725217" y="3533345"/>
            <a:ext cx="5174840" cy="585115"/>
          </a:xfrm>
          <a:solidFill>
            <a:schemeClr val="bg1">
              <a:lumMod val="95000"/>
              <a:alpha val="90000"/>
            </a:schemeClr>
          </a:solidFill>
        </p:spPr>
        <p:txBody>
          <a:bodyPr wrap="square" lIns="180000" tIns="180000" rIns="180000" bIns="180000" anchor="t" anchorCtr="0">
            <a:spAutoFit/>
          </a:bodyPr>
          <a:lstStyle>
            <a:lvl1pPr marL="0" indent="0">
              <a:buNone/>
              <a:defRPr sz="16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About me…</a:t>
            </a:r>
          </a:p>
        </p:txBody>
      </p:sp>
      <p:sp>
        <p:nvSpPr>
          <p:cNvPr id="28" name="CuadroTexto 27"/>
          <p:cNvSpPr txBox="1"/>
          <p:nvPr userDrawn="1"/>
        </p:nvSpPr>
        <p:spPr>
          <a:xfrm>
            <a:off x="10511744" y="110403"/>
            <a:ext cx="1676400" cy="525886"/>
          </a:xfrm>
          <a:prstGeom prst="rect">
            <a:avLst/>
          </a:prstGeom>
          <a:solidFill>
            <a:schemeClr val="bg1">
              <a:lumMod val="95000"/>
              <a:alpha val="85000"/>
            </a:schemeClr>
          </a:solidFill>
        </p:spPr>
        <p:txBody>
          <a:bodyPr wrap="square" lIns="180000" tIns="108000" rIns="180000" bIns="108000" rtlCol="0">
            <a:spAutoFit/>
          </a:bodyPr>
          <a:lstStyle/>
          <a:p>
            <a:pPr algn="r"/>
            <a:r>
              <a:rPr lang="es-ES" sz="2000" spc="-70" dirty="0">
                <a:gradFill>
                  <a:gsLst>
                    <a:gs pos="2917">
                      <a:schemeClr val="bg2"/>
                    </a:gs>
                    <a:gs pos="95000">
                      <a:schemeClr val="bg2"/>
                    </a:gs>
                  </a:gsLst>
                  <a:lin ang="5400000" scaled="0"/>
                </a:gradFill>
                <a:latin typeface="+mj-lt"/>
              </a:rPr>
              <a:t>#</a:t>
            </a:r>
            <a:r>
              <a:rPr lang="en-US" sz="2000" spc="-70" noProof="0" dirty="0">
                <a:gradFill>
                  <a:gsLst>
                    <a:gs pos="2917">
                      <a:schemeClr val="bg2"/>
                    </a:gs>
                    <a:gs pos="95000">
                      <a:schemeClr val="bg2"/>
                    </a:gs>
                  </a:gsLst>
                  <a:lin ang="5400000" scaled="0"/>
                </a:gradFill>
                <a:latin typeface="+mj-lt"/>
              </a:rPr>
              <a:t>spsmad</a:t>
            </a:r>
          </a:p>
        </p:txBody>
      </p:sp>
      <p:pic>
        <p:nvPicPr>
          <p:cNvPr id="29" name="Imagen 28"/>
          <p:cNvPicPr>
            <a:picLocks noChangeAspect="1"/>
          </p:cNvPicPr>
          <p:nvPr userDrawn="1"/>
        </p:nvPicPr>
        <p:blipFill>
          <a:blip r:embed="rId6"/>
          <a:stretch>
            <a:fillRect/>
          </a:stretch>
        </p:blipFill>
        <p:spPr>
          <a:xfrm>
            <a:off x="10649888" y="231884"/>
            <a:ext cx="348003" cy="282925"/>
          </a:xfrm>
          <a:prstGeom prst="rect">
            <a:avLst/>
          </a:prstGeom>
        </p:spPr>
      </p:pic>
      <p:sp>
        <p:nvSpPr>
          <p:cNvPr id="16" name="Text Placeholder 4"/>
          <p:cNvSpPr>
            <a:spLocks noGrp="1"/>
          </p:cNvSpPr>
          <p:nvPr>
            <p:ph type="body" sz="quarter" idx="18" hasCustomPrompt="1"/>
          </p:nvPr>
        </p:nvSpPr>
        <p:spPr>
          <a:xfrm>
            <a:off x="2407672" y="2149619"/>
            <a:ext cx="3492385" cy="362952"/>
          </a:xfrm>
          <a:solidFill>
            <a:schemeClr val="bg1">
              <a:lumMod val="95000"/>
              <a:alpha val="90000"/>
            </a:schemeClr>
          </a:solidFill>
        </p:spPr>
        <p:txBody>
          <a:bodyPr lIns="180000" tIns="180000" rIns="180000" bIns="180000" anchor="ctr" anchorCtr="0">
            <a:noAutofit/>
          </a:bodyPr>
          <a:lstStyle>
            <a:lvl1pPr marL="0" indent="0">
              <a:buNone/>
              <a:defRPr sz="1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Company</a:t>
            </a:r>
          </a:p>
        </p:txBody>
      </p:sp>
      <p:sp>
        <p:nvSpPr>
          <p:cNvPr id="43" name="Text Placeholder 4"/>
          <p:cNvSpPr>
            <a:spLocks noGrp="1"/>
          </p:cNvSpPr>
          <p:nvPr>
            <p:ph type="body" sz="quarter" idx="19" hasCustomPrompt="1"/>
          </p:nvPr>
        </p:nvSpPr>
        <p:spPr>
          <a:xfrm>
            <a:off x="8191623" y="1021153"/>
            <a:ext cx="3492385" cy="624695"/>
          </a:xfrm>
          <a:solidFill>
            <a:schemeClr val="bg1">
              <a:lumMod val="95000"/>
              <a:alpha val="90000"/>
            </a:schemeClr>
          </a:solidFill>
        </p:spPr>
        <p:txBody>
          <a:bodyPr lIns="180000" tIns="180000" rIns="180000" bIns="180000" anchor="ctr" anchorCtr="0">
            <a:noAutofit/>
          </a:bodyPr>
          <a:lstStyle>
            <a:lvl1pPr marL="0" indent="0">
              <a:buNone/>
              <a:defRPr sz="2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Name</a:t>
            </a:r>
          </a:p>
        </p:txBody>
      </p:sp>
      <p:sp>
        <p:nvSpPr>
          <p:cNvPr id="44" name="Text Placeholder 4"/>
          <p:cNvSpPr>
            <a:spLocks noGrp="1"/>
          </p:cNvSpPr>
          <p:nvPr>
            <p:ph type="body" sz="quarter" idx="20" hasCustomPrompt="1"/>
          </p:nvPr>
        </p:nvSpPr>
        <p:spPr>
          <a:xfrm>
            <a:off x="8191623" y="1729215"/>
            <a:ext cx="3492385" cy="362952"/>
          </a:xfrm>
          <a:solidFill>
            <a:schemeClr val="bg1">
              <a:lumMod val="95000"/>
              <a:alpha val="90000"/>
            </a:schemeClr>
          </a:solidFill>
        </p:spPr>
        <p:txBody>
          <a:bodyPr lIns="180000" tIns="180000" rIns="180000" bIns="180000" anchor="ctr" anchorCtr="0">
            <a:noAutofit/>
          </a:bodyPr>
          <a:lstStyle>
            <a:lvl1pPr marL="0" indent="0">
              <a:buNone/>
              <a:defRPr sz="1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Title</a:t>
            </a:r>
          </a:p>
        </p:txBody>
      </p:sp>
      <p:pic>
        <p:nvPicPr>
          <p:cNvPr id="45" name="Picture 4" descr="http://leonhunter.com/blog/wp-content/uploads/2012/09/twitter.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5998148" y="3251243"/>
            <a:ext cx="481031" cy="287448"/>
          </a:xfrm>
          <a:prstGeom prst="rect">
            <a:avLst/>
          </a:prstGeom>
          <a:noFill/>
          <a:ln>
            <a:noFill/>
          </a:ln>
        </p:spPr>
      </p:pic>
      <p:pic>
        <p:nvPicPr>
          <p:cNvPr id="46"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6074284" y="2816360"/>
            <a:ext cx="409363" cy="434883"/>
          </a:xfrm>
          <a:prstGeom prst="rect">
            <a:avLst/>
          </a:prstGeom>
        </p:spPr>
      </p:pic>
      <p:sp>
        <p:nvSpPr>
          <p:cNvPr id="47" name="Text Placeholder 4"/>
          <p:cNvSpPr>
            <a:spLocks noGrp="1"/>
          </p:cNvSpPr>
          <p:nvPr>
            <p:ph type="body" sz="quarter" idx="21" hasCustomPrompt="1"/>
          </p:nvPr>
        </p:nvSpPr>
        <p:spPr>
          <a:xfrm>
            <a:off x="6509168" y="2816360"/>
            <a:ext cx="5174840" cy="358877"/>
          </a:xfrm>
          <a:solidFill>
            <a:schemeClr val="bg1">
              <a:lumMod val="95000"/>
              <a:alpha val="90000"/>
            </a:schemeClr>
          </a:solidFill>
        </p:spPr>
        <p:txBody>
          <a:bodyPr lIns="180000" tIns="180000" rIns="180000" bIns="180000" anchor="ctr" anchorCtr="0"/>
          <a:lstStyle>
            <a:lvl1pPr marL="0" indent="0">
              <a:buNone/>
              <a:defRPr sz="1600" baseline="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Blog</a:t>
            </a:r>
          </a:p>
        </p:txBody>
      </p:sp>
      <p:sp>
        <p:nvSpPr>
          <p:cNvPr id="48" name="Text Placeholder 4"/>
          <p:cNvSpPr>
            <a:spLocks noGrp="1"/>
          </p:cNvSpPr>
          <p:nvPr>
            <p:ph type="body" sz="quarter" idx="22" hasCustomPrompt="1"/>
          </p:nvPr>
        </p:nvSpPr>
        <p:spPr>
          <a:xfrm>
            <a:off x="6509168" y="3178691"/>
            <a:ext cx="5174840" cy="360000"/>
          </a:xfrm>
          <a:solidFill>
            <a:schemeClr val="bg1">
              <a:lumMod val="95000"/>
              <a:alpha val="90000"/>
            </a:schemeClr>
          </a:solidFill>
        </p:spPr>
        <p:txBody>
          <a:bodyPr lIns="180000" tIns="180000" rIns="180000" bIns="180000" anchor="ctr" anchorCtr="0"/>
          <a:lstStyle>
            <a:lvl1pPr marL="0" indent="0">
              <a:buNone/>
              <a:defRPr sz="16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Twitter</a:t>
            </a:r>
          </a:p>
        </p:txBody>
      </p:sp>
      <p:sp>
        <p:nvSpPr>
          <p:cNvPr id="49" name="Marcador de posición de imagen 6"/>
          <p:cNvSpPr>
            <a:spLocks noGrp="1"/>
          </p:cNvSpPr>
          <p:nvPr>
            <p:ph type="pic" sz="quarter" idx="23" hasCustomPrompt="1"/>
          </p:nvPr>
        </p:nvSpPr>
        <p:spPr>
          <a:xfrm>
            <a:off x="6516599" y="1016969"/>
            <a:ext cx="1412869" cy="1500948"/>
          </a:xfrm>
          <a:blipFill>
            <a:blip r:embed="rId5"/>
            <a:stretch>
              <a:fillRect/>
            </a:stretch>
          </a:blipFill>
        </p:spPr>
        <p:txBody>
          <a:bodyPr/>
          <a:lstStyle>
            <a:lvl1pPr>
              <a:defRPr/>
            </a:lvl1pPr>
          </a:lstStyle>
          <a:p>
            <a:r>
              <a:rPr lang="es-ES" dirty="0"/>
              <a:t>Speaker </a:t>
            </a:r>
            <a:r>
              <a:rPr lang="es-ES" dirty="0" err="1"/>
              <a:t>picture</a:t>
            </a:r>
            <a:endParaRPr lang="es-ES" dirty="0"/>
          </a:p>
        </p:txBody>
      </p:sp>
      <p:sp>
        <p:nvSpPr>
          <p:cNvPr id="50" name="Text Placeholder 4"/>
          <p:cNvSpPr>
            <a:spLocks noGrp="1"/>
          </p:cNvSpPr>
          <p:nvPr>
            <p:ph type="body" sz="quarter" idx="24" hasCustomPrompt="1"/>
          </p:nvPr>
        </p:nvSpPr>
        <p:spPr>
          <a:xfrm>
            <a:off x="6509168" y="3538691"/>
            <a:ext cx="5174840" cy="585115"/>
          </a:xfrm>
          <a:solidFill>
            <a:schemeClr val="bg1">
              <a:lumMod val="95000"/>
              <a:alpha val="90000"/>
            </a:schemeClr>
          </a:solidFill>
        </p:spPr>
        <p:txBody>
          <a:bodyPr wrap="square" lIns="180000" tIns="180000" rIns="180000" bIns="180000" anchor="t" anchorCtr="0">
            <a:spAutoFit/>
          </a:bodyPr>
          <a:lstStyle>
            <a:lvl1pPr marL="0" indent="0">
              <a:buNone/>
              <a:defRPr sz="16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About me…</a:t>
            </a:r>
          </a:p>
        </p:txBody>
      </p:sp>
      <p:sp>
        <p:nvSpPr>
          <p:cNvPr id="51" name="Text Placeholder 4"/>
          <p:cNvSpPr>
            <a:spLocks noGrp="1"/>
          </p:cNvSpPr>
          <p:nvPr>
            <p:ph type="body" sz="quarter" idx="25" hasCustomPrompt="1"/>
          </p:nvPr>
        </p:nvSpPr>
        <p:spPr>
          <a:xfrm>
            <a:off x="8191623" y="2154965"/>
            <a:ext cx="3492385" cy="362952"/>
          </a:xfrm>
          <a:solidFill>
            <a:schemeClr val="bg1">
              <a:lumMod val="95000"/>
              <a:alpha val="90000"/>
            </a:schemeClr>
          </a:solidFill>
        </p:spPr>
        <p:txBody>
          <a:bodyPr lIns="180000" tIns="180000" rIns="180000" bIns="180000" anchor="ctr" anchorCtr="0">
            <a:noAutofit/>
          </a:bodyPr>
          <a:lstStyle>
            <a:lvl1pPr marL="0" indent="0">
              <a:buNone/>
              <a:defRPr sz="1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Company</a:t>
            </a:r>
          </a:p>
        </p:txBody>
      </p:sp>
    </p:spTree>
    <p:extLst>
      <p:ext uri="{BB962C8B-B14F-4D97-AF65-F5344CB8AC3E}">
        <p14:creationId xmlns:p14="http://schemas.microsoft.com/office/powerpoint/2010/main" val="20378863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onsors (mandatory)">
    <p:spTree>
      <p:nvGrpSpPr>
        <p:cNvPr id="1" name=""/>
        <p:cNvGrpSpPr/>
        <p:nvPr/>
      </p:nvGrpSpPr>
      <p:grpSpPr>
        <a:xfrm>
          <a:off x="0" y="0"/>
          <a:ext cx="0" cy="0"/>
          <a:chOff x="0" y="0"/>
          <a:chExt cx="0" cy="0"/>
        </a:xfrm>
      </p:grpSpPr>
      <p:sp>
        <p:nvSpPr>
          <p:cNvPr id="28" name="Rectángulo 27"/>
          <p:cNvSpPr/>
          <p:nvPr userDrawn="1"/>
        </p:nvSpPr>
        <p:spPr>
          <a:xfrm>
            <a:off x="4707372" y="273378"/>
            <a:ext cx="6770123" cy="523220"/>
          </a:xfrm>
          <a:prstGeom prst="rect">
            <a:avLst/>
          </a:prstGeom>
        </p:spPr>
        <p:txBody>
          <a:bodyPr wrap="none">
            <a:spAutoFit/>
          </a:bodyPr>
          <a:lstStyle/>
          <a:p>
            <a:r>
              <a:rPr lang="en-GB" sz="2800" u="sng" dirty="0">
                <a:solidFill>
                  <a:srgbClr val="CCA202"/>
                </a:solidFill>
                <a:latin typeface="Segoe UI Light" panose="020B0502040204020203" pitchFamily="34" charset="0"/>
                <a:cs typeface="Segoe UI Light" panose="020B0502040204020203" pitchFamily="34" charset="0"/>
              </a:rPr>
              <a:t>Gold sponsors        ______________                </a:t>
            </a:r>
            <a:endParaRPr lang="en-US" sz="2800" u="sng" dirty="0">
              <a:solidFill>
                <a:srgbClr val="CCA202"/>
              </a:solidFill>
            </a:endParaRPr>
          </a:p>
        </p:txBody>
      </p:sp>
      <p:sp>
        <p:nvSpPr>
          <p:cNvPr id="11" name="Rectángulo 10"/>
          <p:cNvSpPr/>
          <p:nvPr userDrawn="1"/>
        </p:nvSpPr>
        <p:spPr>
          <a:xfrm>
            <a:off x="358811" y="2768062"/>
            <a:ext cx="4852932" cy="523220"/>
          </a:xfrm>
          <a:prstGeom prst="rect">
            <a:avLst/>
          </a:prstGeom>
        </p:spPr>
        <p:txBody>
          <a:bodyPr wrap="none">
            <a:spAutoFit/>
          </a:bodyPr>
          <a:lstStyle/>
          <a:p>
            <a:r>
              <a:rPr lang="en-GB" sz="2800" u="sng" dirty="0">
                <a:solidFill>
                  <a:schemeClr val="bg1">
                    <a:lumMod val="65000"/>
                  </a:schemeClr>
                </a:solidFill>
                <a:latin typeface="Segoe UI Light" panose="020B0502040204020203" pitchFamily="34" charset="0"/>
                <a:cs typeface="Segoe UI Light" panose="020B0502040204020203" pitchFamily="34" charset="0"/>
              </a:rPr>
              <a:t>Silver sponsors                         </a:t>
            </a:r>
            <a:endParaRPr lang="en-US" sz="2800" u="sng" dirty="0">
              <a:solidFill>
                <a:schemeClr val="bg1">
                  <a:lumMod val="65000"/>
                </a:schemeClr>
              </a:solidFill>
            </a:endParaRPr>
          </a:p>
        </p:txBody>
      </p:sp>
      <p:sp>
        <p:nvSpPr>
          <p:cNvPr id="15" name="Rectángulo 14"/>
          <p:cNvSpPr/>
          <p:nvPr userDrawn="1"/>
        </p:nvSpPr>
        <p:spPr>
          <a:xfrm>
            <a:off x="375226" y="5401810"/>
            <a:ext cx="5700150" cy="523220"/>
          </a:xfrm>
          <a:prstGeom prst="rect">
            <a:avLst/>
          </a:prstGeom>
        </p:spPr>
        <p:txBody>
          <a:bodyPr wrap="none">
            <a:spAutoFit/>
          </a:bodyPr>
          <a:lstStyle/>
          <a:p>
            <a:r>
              <a:rPr lang="en-GB" sz="2800" u="sng" dirty="0">
                <a:solidFill>
                  <a:srgbClr val="EAB062"/>
                </a:solidFill>
                <a:latin typeface="Segoe UI Light" panose="020B0502040204020203" pitchFamily="34" charset="0"/>
                <a:cs typeface="Segoe UI Light" panose="020B0502040204020203" pitchFamily="34" charset="0"/>
              </a:rPr>
              <a:t>Bronze sponsors                               </a:t>
            </a:r>
            <a:endParaRPr lang="en-US" sz="2800" u="sng" dirty="0">
              <a:solidFill>
                <a:srgbClr val="EAB062"/>
              </a:solidFill>
            </a:endParaRPr>
          </a:p>
        </p:txBody>
      </p:sp>
      <p:sp>
        <p:nvSpPr>
          <p:cNvPr id="22" name="Rectángulo 21"/>
          <p:cNvSpPr/>
          <p:nvPr userDrawn="1"/>
        </p:nvSpPr>
        <p:spPr>
          <a:xfrm>
            <a:off x="6537332" y="2768060"/>
            <a:ext cx="4269117" cy="523220"/>
          </a:xfrm>
          <a:prstGeom prst="rect">
            <a:avLst/>
          </a:prstGeom>
        </p:spPr>
        <p:txBody>
          <a:bodyPr wrap="none">
            <a:spAutoFit/>
          </a:bodyPr>
          <a:lstStyle/>
          <a:p>
            <a:r>
              <a:rPr lang="en-GB" sz="2800" u="sng" dirty="0">
                <a:solidFill>
                  <a:schemeClr val="tx2">
                    <a:lumMod val="60000"/>
                    <a:lumOff val="40000"/>
                  </a:schemeClr>
                </a:solidFill>
                <a:latin typeface="Segoe UI Light" panose="020B0502040204020203" pitchFamily="34" charset="0"/>
                <a:cs typeface="Segoe UI Light" panose="020B0502040204020203" pitchFamily="34" charset="0"/>
              </a:rPr>
              <a:t>Collaborate                        </a:t>
            </a:r>
            <a:endParaRPr lang="en-US" sz="2800" u="sng" dirty="0">
              <a:solidFill>
                <a:schemeClr val="tx2">
                  <a:lumMod val="60000"/>
                  <a:lumOff val="40000"/>
                </a:schemeClr>
              </a:solidFill>
            </a:endParaRPr>
          </a:p>
        </p:txBody>
      </p:sp>
      <p:pic>
        <p:nvPicPr>
          <p:cNvPr id="24" name="Imagen 23"/>
          <p:cNvPicPr>
            <a:picLocks noChangeAspect="1"/>
          </p:cNvPicPr>
          <p:nvPr userDrawn="1"/>
        </p:nvPicPr>
        <p:blipFill>
          <a:blip r:embed="rId2"/>
          <a:stretch>
            <a:fillRect/>
          </a:stretch>
        </p:blipFill>
        <p:spPr>
          <a:xfrm>
            <a:off x="6585387" y="4137201"/>
            <a:ext cx="2297288" cy="878644"/>
          </a:xfrm>
          <a:prstGeom prst="rect">
            <a:avLst/>
          </a:prstGeom>
        </p:spPr>
      </p:pic>
      <p:pic>
        <p:nvPicPr>
          <p:cNvPr id="27" name="Imagen 26"/>
          <p:cNvPicPr>
            <a:picLocks noChangeAspect="1"/>
          </p:cNvPicPr>
          <p:nvPr userDrawn="1"/>
        </p:nvPicPr>
        <p:blipFill>
          <a:blip r:embed="rId3"/>
          <a:stretch>
            <a:fillRect/>
          </a:stretch>
        </p:blipFill>
        <p:spPr>
          <a:xfrm>
            <a:off x="6787304" y="5146750"/>
            <a:ext cx="2084178" cy="857737"/>
          </a:xfrm>
          <a:prstGeom prst="rect">
            <a:avLst/>
          </a:prstGeom>
        </p:spPr>
      </p:pic>
      <p:pic>
        <p:nvPicPr>
          <p:cNvPr id="29" name="Imagen 28"/>
          <p:cNvPicPr>
            <a:picLocks noChangeAspect="1"/>
          </p:cNvPicPr>
          <p:nvPr userDrawn="1"/>
        </p:nvPicPr>
        <p:blipFill>
          <a:blip r:embed="rId4"/>
          <a:stretch>
            <a:fillRect/>
          </a:stretch>
        </p:blipFill>
        <p:spPr>
          <a:xfrm>
            <a:off x="9577005" y="5089643"/>
            <a:ext cx="1368131" cy="860426"/>
          </a:xfrm>
          <a:prstGeom prst="rect">
            <a:avLst/>
          </a:prstGeom>
        </p:spPr>
      </p:pic>
      <p:pic>
        <p:nvPicPr>
          <p:cNvPr id="30" name="Imagen 29"/>
          <p:cNvPicPr>
            <a:picLocks noChangeAspect="1"/>
          </p:cNvPicPr>
          <p:nvPr userDrawn="1"/>
        </p:nvPicPr>
        <p:blipFill>
          <a:blip r:embed="rId5"/>
          <a:stretch>
            <a:fillRect/>
          </a:stretch>
        </p:blipFill>
        <p:spPr>
          <a:xfrm>
            <a:off x="6787304" y="6115315"/>
            <a:ext cx="2058649" cy="600439"/>
          </a:xfrm>
          <a:prstGeom prst="rect">
            <a:avLst/>
          </a:prstGeom>
        </p:spPr>
      </p:pic>
      <p:pic>
        <p:nvPicPr>
          <p:cNvPr id="40" name="Imagen 39"/>
          <p:cNvPicPr>
            <a:picLocks noChangeAspect="1"/>
          </p:cNvPicPr>
          <p:nvPr userDrawn="1"/>
        </p:nvPicPr>
        <p:blipFill>
          <a:blip r:embed="rId6"/>
          <a:stretch>
            <a:fillRect/>
          </a:stretch>
        </p:blipFill>
        <p:spPr>
          <a:xfrm>
            <a:off x="9680681" y="6044774"/>
            <a:ext cx="1357012" cy="751882"/>
          </a:xfrm>
          <a:prstGeom prst="rect">
            <a:avLst/>
          </a:prstGeom>
        </p:spPr>
      </p:pic>
      <p:sp>
        <p:nvSpPr>
          <p:cNvPr id="31" name="Rectángulo 30"/>
          <p:cNvSpPr/>
          <p:nvPr userDrawn="1"/>
        </p:nvSpPr>
        <p:spPr>
          <a:xfrm>
            <a:off x="358811" y="285587"/>
            <a:ext cx="4055919" cy="523220"/>
          </a:xfrm>
          <a:prstGeom prst="rect">
            <a:avLst/>
          </a:prstGeom>
        </p:spPr>
        <p:txBody>
          <a:bodyPr wrap="none">
            <a:spAutoFit/>
          </a:bodyPr>
          <a:lstStyle/>
          <a:p>
            <a:r>
              <a:rPr lang="en-GB" sz="2800" u="sng" dirty="0">
                <a:solidFill>
                  <a:schemeClr val="bg2">
                    <a:lumMod val="75000"/>
                  </a:schemeClr>
                </a:solidFill>
                <a:latin typeface="Segoe UI Light" panose="020B0502040204020203" pitchFamily="34" charset="0"/>
                <a:cs typeface="Segoe UI Light" panose="020B0502040204020203" pitchFamily="34" charset="0"/>
              </a:rPr>
              <a:t>Platinum sponsor            </a:t>
            </a:r>
            <a:endParaRPr lang="en-US" sz="2800" u="sng" dirty="0">
              <a:solidFill>
                <a:schemeClr val="bg2">
                  <a:lumMod val="75000"/>
                </a:schemeClr>
              </a:solidFill>
            </a:endParaRPr>
          </a:p>
        </p:txBody>
      </p:sp>
      <p:pic>
        <p:nvPicPr>
          <p:cNvPr id="9" name="Gráfico 8">
            <a:extLst>
              <a:ext uri="{FF2B5EF4-FFF2-40B4-BE49-F238E27FC236}">
                <a16:creationId xmlns:a16="http://schemas.microsoft.com/office/drawing/2014/main" id="{C8F3357A-EED1-4866-AA58-347B44F31B85}"/>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l="13116" t="37167" r="12370" b="40055"/>
          <a:stretch/>
        </p:blipFill>
        <p:spPr>
          <a:xfrm>
            <a:off x="434340" y="1056620"/>
            <a:ext cx="3737182" cy="807720"/>
          </a:xfrm>
          <a:prstGeom prst="rect">
            <a:avLst/>
          </a:prstGeom>
        </p:spPr>
      </p:pic>
      <p:pic>
        <p:nvPicPr>
          <p:cNvPr id="12" name="Gráfico 11">
            <a:extLst>
              <a:ext uri="{FF2B5EF4-FFF2-40B4-BE49-F238E27FC236}">
                <a16:creationId xmlns:a16="http://schemas.microsoft.com/office/drawing/2014/main" id="{45CB737F-D303-450F-8BDE-0E16C9A8699E}"/>
              </a:ext>
            </a:extLst>
          </p:cNvPr>
          <p:cNvPicPr>
            <a:picLocks noChangeAspect="1"/>
          </p:cNvPicPr>
          <p:nvPr userDrawn="1"/>
        </p:nvPicPr>
        <p:blipFill>
          <a:blip r:embed="rId9">
            <a:extLst>
              <a:ext uri="{96DAC541-7B7A-43D3-8B79-37D633B846F1}">
                <asvg:svgBlip xmlns:asvg="http://schemas.microsoft.com/office/drawing/2016/SVG/main" r:embed="rId10"/>
              </a:ext>
            </a:extLst>
          </a:blip>
          <a:stretch>
            <a:fillRect/>
          </a:stretch>
        </p:blipFill>
        <p:spPr>
          <a:xfrm>
            <a:off x="4907280" y="1012755"/>
            <a:ext cx="2110740" cy="447733"/>
          </a:xfrm>
          <a:prstGeom prst="rect">
            <a:avLst/>
          </a:prstGeom>
        </p:spPr>
      </p:pic>
      <p:pic>
        <p:nvPicPr>
          <p:cNvPr id="14" name="Gráfico 13">
            <a:extLst>
              <a:ext uri="{FF2B5EF4-FFF2-40B4-BE49-F238E27FC236}">
                <a16:creationId xmlns:a16="http://schemas.microsoft.com/office/drawing/2014/main" id="{9A54B946-C36D-42A0-807F-79D56A44F83F}"/>
              </a:ext>
            </a:extLst>
          </p:cNvPr>
          <p:cNvPicPr>
            <a:picLocks noChangeAspect="1"/>
          </p:cNvPicPr>
          <p:nvPr userDrawn="1"/>
        </p:nvPicPr>
        <p:blipFill>
          <a:blip r:embed="rId11">
            <a:extLst>
              <a:ext uri="{96DAC541-7B7A-43D3-8B79-37D633B846F1}">
                <asvg:svgBlip xmlns:asvg="http://schemas.microsoft.com/office/drawing/2016/SVG/main" r:embed="rId12"/>
              </a:ext>
            </a:extLst>
          </a:blip>
          <a:stretch>
            <a:fillRect/>
          </a:stretch>
        </p:blipFill>
        <p:spPr>
          <a:xfrm>
            <a:off x="7514286" y="935990"/>
            <a:ext cx="1771650" cy="528915"/>
          </a:xfrm>
          <a:prstGeom prst="rect">
            <a:avLst/>
          </a:prstGeom>
        </p:spPr>
      </p:pic>
      <p:pic>
        <p:nvPicPr>
          <p:cNvPr id="39" name="Gráfico 38">
            <a:extLst>
              <a:ext uri="{FF2B5EF4-FFF2-40B4-BE49-F238E27FC236}">
                <a16:creationId xmlns:a16="http://schemas.microsoft.com/office/drawing/2014/main" id="{AFECDF4D-4361-438A-AA65-6167E770FB94}"/>
              </a:ext>
            </a:extLst>
          </p:cNvPr>
          <p:cNvPicPr>
            <a:picLocks noChangeAspect="1"/>
          </p:cNvPicPr>
          <p:nvPr userDrawn="1"/>
        </p:nvPicPr>
        <p:blipFill>
          <a:blip r:embed="rId13">
            <a:extLst>
              <a:ext uri="{96DAC541-7B7A-43D3-8B79-37D633B846F1}">
                <asvg:svgBlip xmlns:asvg="http://schemas.microsoft.com/office/drawing/2016/SVG/main" r:embed="rId14"/>
              </a:ext>
            </a:extLst>
          </a:blip>
          <a:stretch>
            <a:fillRect/>
          </a:stretch>
        </p:blipFill>
        <p:spPr>
          <a:xfrm>
            <a:off x="8845953" y="394414"/>
            <a:ext cx="2789509" cy="1860845"/>
          </a:xfrm>
          <a:prstGeom prst="rect">
            <a:avLst/>
          </a:prstGeom>
        </p:spPr>
      </p:pic>
      <p:pic>
        <p:nvPicPr>
          <p:cNvPr id="37" name="Gráfico 36">
            <a:extLst>
              <a:ext uri="{FF2B5EF4-FFF2-40B4-BE49-F238E27FC236}">
                <a16:creationId xmlns:a16="http://schemas.microsoft.com/office/drawing/2014/main" id="{ECA879FC-68FD-474C-82E5-063E194077FB}"/>
              </a:ext>
            </a:extLst>
          </p:cNvPr>
          <p:cNvPicPr>
            <a:picLocks noChangeAspect="1"/>
          </p:cNvPicPr>
          <p:nvPr userDrawn="1"/>
        </p:nvPicPr>
        <p:blipFill rotWithShape="1">
          <a:blip r:embed="rId15">
            <a:extLst>
              <a:ext uri="{96DAC541-7B7A-43D3-8B79-37D633B846F1}">
                <asvg:svgBlip xmlns:asvg="http://schemas.microsoft.com/office/drawing/2016/SVG/main" r:embed="rId16"/>
              </a:ext>
            </a:extLst>
          </a:blip>
          <a:srcRect r="55784"/>
          <a:stretch/>
        </p:blipFill>
        <p:spPr>
          <a:xfrm>
            <a:off x="6753015" y="1822796"/>
            <a:ext cx="1049866" cy="554384"/>
          </a:xfrm>
          <a:prstGeom prst="rect">
            <a:avLst/>
          </a:prstGeom>
        </p:spPr>
      </p:pic>
      <p:pic>
        <p:nvPicPr>
          <p:cNvPr id="41" name="Gráfico 40">
            <a:extLst>
              <a:ext uri="{FF2B5EF4-FFF2-40B4-BE49-F238E27FC236}">
                <a16:creationId xmlns:a16="http://schemas.microsoft.com/office/drawing/2014/main" id="{8BBA5AE3-156C-4898-90B2-E85A9993AF26}"/>
              </a:ext>
            </a:extLst>
          </p:cNvPr>
          <p:cNvPicPr>
            <a:picLocks noChangeAspect="1"/>
          </p:cNvPicPr>
          <p:nvPr userDrawn="1"/>
        </p:nvPicPr>
        <p:blipFill rotWithShape="1">
          <a:blip r:embed="rId17">
            <a:extLst>
              <a:ext uri="{96DAC541-7B7A-43D3-8B79-37D633B846F1}">
                <asvg:svgBlip xmlns:asvg="http://schemas.microsoft.com/office/drawing/2016/SVG/main" r:embed="rId18"/>
              </a:ext>
            </a:extLst>
          </a:blip>
          <a:srcRect r="51776"/>
          <a:stretch/>
        </p:blipFill>
        <p:spPr>
          <a:xfrm>
            <a:off x="4960620" y="1774727"/>
            <a:ext cx="1737658" cy="589483"/>
          </a:xfrm>
          <a:prstGeom prst="rect">
            <a:avLst/>
          </a:prstGeom>
        </p:spPr>
      </p:pic>
      <p:pic>
        <p:nvPicPr>
          <p:cNvPr id="44" name="Gráfico 43">
            <a:extLst>
              <a:ext uri="{FF2B5EF4-FFF2-40B4-BE49-F238E27FC236}">
                <a16:creationId xmlns:a16="http://schemas.microsoft.com/office/drawing/2014/main" id="{DC96D938-EE4C-4215-B932-541829C8B103}"/>
              </a:ext>
            </a:extLst>
          </p:cNvPr>
          <p:cNvPicPr>
            <a:picLocks noChangeAspect="1"/>
          </p:cNvPicPr>
          <p:nvPr userDrawn="1"/>
        </p:nvPicPr>
        <p:blipFill rotWithShape="1">
          <a:blip r:embed="rId19">
            <a:extLst>
              <a:ext uri="{96DAC541-7B7A-43D3-8B79-37D633B846F1}">
                <asvg:svgBlip xmlns:asvg="http://schemas.microsoft.com/office/drawing/2016/SVG/main" r:embed="rId20"/>
              </a:ext>
            </a:extLst>
          </a:blip>
          <a:srcRect l="30948" t="43056" r="31954" b="48348"/>
          <a:stretch/>
        </p:blipFill>
        <p:spPr>
          <a:xfrm>
            <a:off x="470476" y="3400824"/>
            <a:ext cx="1554571" cy="466130"/>
          </a:xfrm>
          <a:prstGeom prst="rect">
            <a:avLst/>
          </a:prstGeom>
        </p:spPr>
      </p:pic>
      <p:pic>
        <p:nvPicPr>
          <p:cNvPr id="46" name="Gráfico 45">
            <a:extLst>
              <a:ext uri="{FF2B5EF4-FFF2-40B4-BE49-F238E27FC236}">
                <a16:creationId xmlns:a16="http://schemas.microsoft.com/office/drawing/2014/main" id="{3AF6BA59-1A63-4B86-ADBC-6B631AF7DD0A}"/>
              </a:ext>
            </a:extLst>
          </p:cNvPr>
          <p:cNvPicPr>
            <a:picLocks noChangeAspect="1"/>
          </p:cNvPicPr>
          <p:nvPr userDrawn="1"/>
        </p:nvPicPr>
        <p:blipFill>
          <a:blip r:embed="rId21">
            <a:extLst>
              <a:ext uri="{96DAC541-7B7A-43D3-8B79-37D633B846F1}">
                <asvg:svgBlip xmlns:asvg="http://schemas.microsoft.com/office/drawing/2016/SVG/main" r:embed="rId22"/>
              </a:ext>
            </a:extLst>
          </a:blip>
          <a:stretch>
            <a:fillRect/>
          </a:stretch>
        </p:blipFill>
        <p:spPr>
          <a:xfrm>
            <a:off x="2356424" y="3389760"/>
            <a:ext cx="2196838" cy="374989"/>
          </a:xfrm>
          <a:prstGeom prst="rect">
            <a:avLst/>
          </a:prstGeom>
        </p:spPr>
      </p:pic>
      <p:pic>
        <p:nvPicPr>
          <p:cNvPr id="55" name="Gráfico 54">
            <a:extLst>
              <a:ext uri="{FF2B5EF4-FFF2-40B4-BE49-F238E27FC236}">
                <a16:creationId xmlns:a16="http://schemas.microsoft.com/office/drawing/2014/main" id="{458053A8-7457-4BD6-998B-2F5B69D1F898}"/>
              </a:ext>
            </a:extLst>
          </p:cNvPr>
          <p:cNvPicPr>
            <a:picLocks noChangeAspect="1"/>
          </p:cNvPicPr>
          <p:nvPr userDrawn="1"/>
        </p:nvPicPr>
        <p:blipFill>
          <a:blip r:embed="rId23">
            <a:extLst>
              <a:ext uri="{96DAC541-7B7A-43D3-8B79-37D633B846F1}">
                <asvg:svgBlip xmlns:asvg="http://schemas.microsoft.com/office/drawing/2016/SVG/main" r:embed="rId24"/>
              </a:ext>
            </a:extLst>
          </a:blip>
          <a:stretch>
            <a:fillRect/>
          </a:stretch>
        </p:blipFill>
        <p:spPr>
          <a:xfrm>
            <a:off x="596297" y="4072267"/>
            <a:ext cx="1428750" cy="294537"/>
          </a:xfrm>
          <a:prstGeom prst="rect">
            <a:avLst/>
          </a:prstGeom>
        </p:spPr>
      </p:pic>
      <p:pic>
        <p:nvPicPr>
          <p:cNvPr id="57" name="Gráfico 56">
            <a:extLst>
              <a:ext uri="{FF2B5EF4-FFF2-40B4-BE49-F238E27FC236}">
                <a16:creationId xmlns:a16="http://schemas.microsoft.com/office/drawing/2014/main" id="{A8D7366C-07F0-4BDF-B81E-E8987CB48C9A}"/>
              </a:ext>
            </a:extLst>
          </p:cNvPr>
          <p:cNvPicPr>
            <a:picLocks noChangeAspect="1"/>
          </p:cNvPicPr>
          <p:nvPr userDrawn="1"/>
        </p:nvPicPr>
        <p:blipFill>
          <a:blip r:embed="rId25">
            <a:extLst>
              <a:ext uri="{96DAC541-7B7A-43D3-8B79-37D633B846F1}">
                <asvg:svgBlip xmlns:asvg="http://schemas.microsoft.com/office/drawing/2016/SVG/main" r:embed="rId26"/>
              </a:ext>
            </a:extLst>
          </a:blip>
          <a:stretch>
            <a:fillRect/>
          </a:stretch>
        </p:blipFill>
        <p:spPr>
          <a:xfrm>
            <a:off x="2302931" y="3912843"/>
            <a:ext cx="1504958" cy="656769"/>
          </a:xfrm>
          <a:prstGeom prst="rect">
            <a:avLst/>
          </a:prstGeom>
        </p:spPr>
      </p:pic>
      <p:pic>
        <p:nvPicPr>
          <p:cNvPr id="59" name="Gráfico 58">
            <a:extLst>
              <a:ext uri="{FF2B5EF4-FFF2-40B4-BE49-F238E27FC236}">
                <a16:creationId xmlns:a16="http://schemas.microsoft.com/office/drawing/2014/main" id="{86207153-D02E-47F1-90D7-B10791FDB23A}"/>
              </a:ext>
            </a:extLst>
          </p:cNvPr>
          <p:cNvPicPr>
            <a:picLocks noChangeAspect="1"/>
          </p:cNvPicPr>
          <p:nvPr userDrawn="1"/>
        </p:nvPicPr>
        <p:blipFill>
          <a:blip r:embed="rId27">
            <a:extLst>
              <a:ext uri="{96DAC541-7B7A-43D3-8B79-37D633B846F1}">
                <asvg:svgBlip xmlns:asvg="http://schemas.microsoft.com/office/drawing/2016/SVG/main" r:embed="rId28"/>
              </a:ext>
            </a:extLst>
          </a:blip>
          <a:stretch>
            <a:fillRect/>
          </a:stretch>
        </p:blipFill>
        <p:spPr>
          <a:xfrm>
            <a:off x="375226" y="4569612"/>
            <a:ext cx="1569660" cy="523220"/>
          </a:xfrm>
          <a:prstGeom prst="rect">
            <a:avLst/>
          </a:prstGeom>
        </p:spPr>
      </p:pic>
      <p:pic>
        <p:nvPicPr>
          <p:cNvPr id="63" name="Gráfico 62">
            <a:extLst>
              <a:ext uri="{FF2B5EF4-FFF2-40B4-BE49-F238E27FC236}">
                <a16:creationId xmlns:a16="http://schemas.microsoft.com/office/drawing/2014/main" id="{0E9D65EE-2E5B-498A-8FE3-C877877B91CF}"/>
              </a:ext>
            </a:extLst>
          </p:cNvPr>
          <p:cNvPicPr>
            <a:picLocks noChangeAspect="1"/>
          </p:cNvPicPr>
          <p:nvPr userDrawn="1"/>
        </p:nvPicPr>
        <p:blipFill>
          <a:blip r:embed="rId29">
            <a:extLst>
              <a:ext uri="{96DAC541-7B7A-43D3-8B79-37D633B846F1}">
                <asvg:svgBlip xmlns:asvg="http://schemas.microsoft.com/office/drawing/2016/SVG/main" r:embed="rId30"/>
              </a:ext>
            </a:extLst>
          </a:blip>
          <a:stretch>
            <a:fillRect/>
          </a:stretch>
        </p:blipFill>
        <p:spPr>
          <a:xfrm>
            <a:off x="470476" y="6036358"/>
            <a:ext cx="1628834" cy="498319"/>
          </a:xfrm>
          <a:prstGeom prst="rect">
            <a:avLst/>
          </a:prstGeom>
        </p:spPr>
      </p:pic>
      <p:pic>
        <p:nvPicPr>
          <p:cNvPr id="1025" name="Gráfico 1024">
            <a:extLst>
              <a:ext uri="{FF2B5EF4-FFF2-40B4-BE49-F238E27FC236}">
                <a16:creationId xmlns:a16="http://schemas.microsoft.com/office/drawing/2014/main" id="{E7200C3D-0AA5-471E-A354-E07A0E2D892A}"/>
              </a:ext>
            </a:extLst>
          </p:cNvPr>
          <p:cNvPicPr>
            <a:picLocks noChangeAspect="1"/>
          </p:cNvPicPr>
          <p:nvPr userDrawn="1"/>
        </p:nvPicPr>
        <p:blipFill>
          <a:blip r:embed="rId31">
            <a:extLst>
              <a:ext uri="{96DAC541-7B7A-43D3-8B79-37D633B846F1}">
                <asvg:svgBlip xmlns:asvg="http://schemas.microsoft.com/office/drawing/2016/SVG/main" r:embed="rId32"/>
              </a:ext>
            </a:extLst>
          </a:blip>
          <a:stretch>
            <a:fillRect/>
          </a:stretch>
        </p:blipFill>
        <p:spPr>
          <a:xfrm>
            <a:off x="9285936" y="3171380"/>
            <a:ext cx="2503895" cy="1006097"/>
          </a:xfrm>
          <a:prstGeom prst="rect">
            <a:avLst/>
          </a:prstGeom>
        </p:spPr>
      </p:pic>
      <p:pic>
        <p:nvPicPr>
          <p:cNvPr id="70" name="Gráfico 69">
            <a:extLst>
              <a:ext uri="{FF2B5EF4-FFF2-40B4-BE49-F238E27FC236}">
                <a16:creationId xmlns:a16="http://schemas.microsoft.com/office/drawing/2014/main" id="{3CAED469-4E49-47DC-8517-42F99D6DD1ED}"/>
              </a:ext>
            </a:extLst>
          </p:cNvPr>
          <p:cNvPicPr>
            <a:picLocks noChangeAspect="1"/>
          </p:cNvPicPr>
          <p:nvPr userDrawn="1"/>
        </p:nvPicPr>
        <p:blipFill>
          <a:blip r:embed="rId33">
            <a:extLst>
              <a:ext uri="{96DAC541-7B7A-43D3-8B79-37D633B846F1}">
                <asvg:svgBlip xmlns:asvg="http://schemas.microsoft.com/office/drawing/2016/SVG/main" r:embed="rId34"/>
              </a:ext>
            </a:extLst>
          </a:blip>
          <a:stretch>
            <a:fillRect/>
          </a:stretch>
        </p:blipFill>
        <p:spPr>
          <a:xfrm>
            <a:off x="9113602" y="4134074"/>
            <a:ext cx="2755159" cy="923855"/>
          </a:xfrm>
          <a:prstGeom prst="rect">
            <a:avLst/>
          </a:prstGeom>
        </p:spPr>
      </p:pic>
      <p:pic>
        <p:nvPicPr>
          <p:cNvPr id="3" name="Imagen 2">
            <a:extLst>
              <a:ext uri="{FF2B5EF4-FFF2-40B4-BE49-F238E27FC236}">
                <a16:creationId xmlns:a16="http://schemas.microsoft.com/office/drawing/2014/main" id="{ED2A886C-7C15-432E-8D9E-7A2DE9548DEF}"/>
              </a:ext>
            </a:extLst>
          </p:cNvPr>
          <p:cNvPicPr>
            <a:picLocks noChangeAspect="1"/>
          </p:cNvPicPr>
          <p:nvPr userDrawn="1"/>
        </p:nvPicPr>
        <p:blipFill>
          <a:blip r:embed="rId35"/>
          <a:stretch>
            <a:fillRect/>
          </a:stretch>
        </p:blipFill>
        <p:spPr>
          <a:xfrm>
            <a:off x="6585387" y="3214346"/>
            <a:ext cx="2876284" cy="920167"/>
          </a:xfrm>
          <a:prstGeom prst="rect">
            <a:avLst/>
          </a:prstGeom>
        </p:spPr>
      </p:pic>
    </p:spTree>
    <p:extLst>
      <p:ext uri="{BB962C8B-B14F-4D97-AF65-F5344CB8AC3E}">
        <p14:creationId xmlns:p14="http://schemas.microsoft.com/office/powerpoint/2010/main" val="21300704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Pr>
        <a:solidFill>
          <a:srgbClr val="1B61A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50" y="2109542"/>
            <a:ext cx="10240453" cy="997196"/>
          </a:xfrm>
        </p:spPr>
        <p:txBody>
          <a:bodyPr anchor="b" anchorCtr="0"/>
          <a:lstStyle>
            <a:lvl1pPr>
              <a:defRPr sz="5401" spc="-113" baseline="0">
                <a:gradFill>
                  <a:gsLst>
                    <a:gs pos="1250">
                      <a:schemeClr val="bg1"/>
                    </a:gs>
                    <a:gs pos="100000">
                      <a:schemeClr val="bg1"/>
                    </a:gs>
                  </a:gsLst>
                  <a:lin ang="5400000" scaled="0"/>
                </a:gradFill>
              </a:defRPr>
            </a:lvl1pPr>
          </a:lstStyle>
          <a:p>
            <a:r>
              <a:rPr lang="en-US" dirty="0"/>
              <a:t>Click to edit title style</a:t>
            </a:r>
          </a:p>
        </p:txBody>
      </p:sp>
      <p:sp>
        <p:nvSpPr>
          <p:cNvPr id="5" name="Text Placeholder 4"/>
          <p:cNvSpPr>
            <a:spLocks noGrp="1"/>
          </p:cNvSpPr>
          <p:nvPr>
            <p:ph type="body" sz="quarter" idx="12" hasCustomPrompt="1"/>
          </p:nvPr>
        </p:nvSpPr>
        <p:spPr>
          <a:xfrm>
            <a:off x="978950" y="3425825"/>
            <a:ext cx="10240453" cy="498598"/>
          </a:xfrm>
        </p:spPr>
        <p:txBody>
          <a:bodyPr>
            <a:noAutofit/>
          </a:bodyPr>
          <a:lstStyle>
            <a:lvl1pPr marL="0" indent="0">
              <a:spcBef>
                <a:spcPts val="0"/>
              </a:spcBef>
              <a:buNone/>
              <a:defRPr spc="-53" baseline="0">
                <a:gradFill>
                  <a:gsLst>
                    <a:gs pos="0">
                      <a:schemeClr val="bg1"/>
                    </a:gs>
                    <a:gs pos="100000">
                      <a:schemeClr val="bg1"/>
                    </a:gs>
                  </a:gsLst>
                  <a:lin ang="5400000" scaled="0"/>
                </a:gradFill>
                <a:latin typeface="+mj-lt"/>
              </a:defRPr>
            </a:lvl1pPr>
          </a:lstStyle>
          <a:p>
            <a:pPr lvl="0"/>
            <a:r>
              <a:rPr lang="en-US" dirty="0"/>
              <a:t>Speaker Title</a:t>
            </a:r>
          </a:p>
        </p:txBody>
      </p:sp>
    </p:spTree>
    <p:extLst>
      <p:ext uri="{BB962C8B-B14F-4D97-AF65-F5344CB8AC3E}">
        <p14:creationId xmlns:p14="http://schemas.microsoft.com/office/powerpoint/2010/main" val="16346702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2_Divider Slid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2819605"/>
            <a:ext cx="11151917" cy="1218795"/>
          </a:xfrm>
        </p:spPr>
        <p:txBody>
          <a:bodyPr anchor="b" anchorCtr="0"/>
          <a:lstStyle>
            <a:lvl1pPr>
              <a:defRPr sz="6602" spc="-225" baseline="0">
                <a:gradFill>
                  <a:gsLst>
                    <a:gs pos="100000">
                      <a:schemeClr val="bg1"/>
                    </a:gs>
                    <a:gs pos="0">
                      <a:schemeClr val="bg1"/>
                    </a:gs>
                  </a:gsLst>
                  <a:lin ang="5400000" scaled="0"/>
                </a:gradFill>
              </a:defRPr>
            </a:lvl1pPr>
          </a:lstStyle>
          <a:p>
            <a:r>
              <a:rPr lang="en-US" dirty="0"/>
              <a:t>Click to edit title style</a:t>
            </a:r>
          </a:p>
        </p:txBody>
      </p:sp>
    </p:spTree>
    <p:extLst>
      <p:ext uri="{BB962C8B-B14F-4D97-AF65-F5344CB8AC3E}">
        <p14:creationId xmlns:p14="http://schemas.microsoft.com/office/powerpoint/2010/main" val="27704856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2_Divider Slide w/ sub titl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2819605"/>
            <a:ext cx="11151917" cy="1218795"/>
          </a:xfrm>
        </p:spPr>
        <p:txBody>
          <a:bodyPr anchor="b" anchorCtr="0"/>
          <a:lstStyle>
            <a:lvl1pPr>
              <a:defRPr sz="6602" spc="-225" baseline="0">
                <a:gradFill>
                  <a:gsLst>
                    <a:gs pos="100000">
                      <a:schemeClr val="bg1"/>
                    </a:gs>
                    <a:gs pos="0">
                      <a:schemeClr val="bg1"/>
                    </a:gs>
                  </a:gsLst>
                  <a:lin ang="5400000" scaled="0"/>
                </a:gradFill>
              </a:defRPr>
            </a:lvl1pPr>
          </a:lstStyle>
          <a:p>
            <a:r>
              <a:rPr lang="en-US" dirty="0"/>
              <a:t>Click to edit title style</a:t>
            </a:r>
          </a:p>
        </p:txBody>
      </p:sp>
      <p:sp>
        <p:nvSpPr>
          <p:cNvPr id="6" name="Text Placeholder 4"/>
          <p:cNvSpPr>
            <a:spLocks noGrp="1"/>
          </p:cNvSpPr>
          <p:nvPr>
            <p:ph type="body" sz="quarter" idx="12" hasCustomPrompt="1"/>
          </p:nvPr>
        </p:nvSpPr>
        <p:spPr>
          <a:xfrm>
            <a:off x="519248" y="4114857"/>
            <a:ext cx="11151917" cy="498598"/>
          </a:xfrm>
        </p:spPr>
        <p:txBody>
          <a:bodyPr>
            <a:noAutofit/>
          </a:bodyPr>
          <a:lstStyle>
            <a:lvl1pPr marL="0" indent="0">
              <a:spcBef>
                <a:spcPts val="0"/>
              </a:spcBef>
              <a:buNone/>
              <a:defRPr spc="-53" baseline="0">
                <a:gradFill>
                  <a:gsLst>
                    <a:gs pos="0">
                      <a:schemeClr val="bg1"/>
                    </a:gs>
                    <a:gs pos="100000">
                      <a:schemeClr val="bg1"/>
                    </a:gs>
                  </a:gsLst>
                  <a:lin ang="5400000" scaled="0"/>
                </a:gradFill>
                <a:latin typeface="+mj-lt"/>
              </a:defRPr>
            </a:lvl1pPr>
          </a:lstStyle>
          <a:p>
            <a:pPr lvl="0"/>
            <a:r>
              <a:rPr lang="en-US" dirty="0"/>
              <a:t>Sub Title</a:t>
            </a:r>
          </a:p>
        </p:txBody>
      </p:sp>
    </p:spTree>
    <p:extLst>
      <p:ext uri="{BB962C8B-B14F-4D97-AF65-F5344CB8AC3E}">
        <p14:creationId xmlns:p14="http://schemas.microsoft.com/office/powerpoint/2010/main" val="21799062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392" y="4343402"/>
            <a:ext cx="10240453" cy="461665"/>
          </a:xfrm>
        </p:spPr>
        <p:txBody>
          <a:bodyPr>
            <a:noAutofit/>
          </a:bodyPr>
          <a:lstStyle>
            <a:lvl1pPr marL="0" indent="0" algn="l">
              <a:lnSpc>
                <a:spcPct val="90000"/>
              </a:lnSpc>
              <a:spcBef>
                <a:spcPts val="0"/>
              </a:spcBef>
              <a:buNone/>
              <a:defRPr lang="en-US" sz="2701" kern="1200" spc="-53" baseline="0" dirty="0">
                <a:solidFill>
                  <a:srgbClr val="333333"/>
                </a:solidFill>
                <a:latin typeface="+mj-lt"/>
                <a:ea typeface="+mn-ea"/>
                <a:cs typeface="+mn-cs"/>
              </a:defRPr>
            </a:lvl1pPr>
            <a:lvl2pPr marL="342978" indent="0" algn="ctr">
              <a:buNone/>
              <a:defRPr>
                <a:solidFill>
                  <a:schemeClr val="tx1">
                    <a:tint val="75000"/>
                  </a:schemeClr>
                </a:solidFill>
              </a:defRPr>
            </a:lvl2pPr>
            <a:lvl3pPr marL="685955" indent="0" algn="ctr">
              <a:buNone/>
              <a:defRPr>
                <a:solidFill>
                  <a:schemeClr val="tx1">
                    <a:tint val="75000"/>
                  </a:schemeClr>
                </a:solidFill>
              </a:defRPr>
            </a:lvl3pPr>
            <a:lvl4pPr marL="1028933" indent="0" algn="ctr">
              <a:buNone/>
              <a:defRPr>
                <a:solidFill>
                  <a:schemeClr val="tx1">
                    <a:tint val="75000"/>
                  </a:schemeClr>
                </a:solidFill>
              </a:defRPr>
            </a:lvl4pPr>
            <a:lvl5pPr marL="1371911" indent="0" algn="ctr">
              <a:buNone/>
              <a:defRPr>
                <a:solidFill>
                  <a:schemeClr val="tx1">
                    <a:tint val="75000"/>
                  </a:schemeClr>
                </a:solidFill>
              </a:defRPr>
            </a:lvl5pPr>
            <a:lvl6pPr marL="1714889" indent="0" algn="ctr">
              <a:buNone/>
              <a:defRPr>
                <a:solidFill>
                  <a:schemeClr val="tx1">
                    <a:tint val="75000"/>
                  </a:schemeClr>
                </a:solidFill>
              </a:defRPr>
            </a:lvl6pPr>
            <a:lvl7pPr marL="2057866" indent="0" algn="ctr">
              <a:buNone/>
              <a:defRPr>
                <a:solidFill>
                  <a:schemeClr val="tx1">
                    <a:tint val="75000"/>
                  </a:schemeClr>
                </a:solidFill>
              </a:defRPr>
            </a:lvl7pPr>
            <a:lvl8pPr marL="2400844" indent="0" algn="ctr">
              <a:buNone/>
              <a:defRPr>
                <a:solidFill>
                  <a:schemeClr val="tx1">
                    <a:tint val="75000"/>
                  </a:schemeClr>
                </a:solidFill>
              </a:defRPr>
            </a:lvl8pPr>
            <a:lvl9pPr marL="2743822" indent="0" algn="ctr">
              <a:buNone/>
              <a:defRPr>
                <a:solidFill>
                  <a:schemeClr val="tx1">
                    <a:tint val="75000"/>
                  </a:schemeClr>
                </a:solidFill>
              </a:defRPr>
            </a:lvl9pPr>
          </a:lstStyle>
          <a:p>
            <a:pPr marL="0" marR="0" lvl="0" indent="0" algn="l" defTabSz="685955" rtl="0" eaLnBrk="1" fontAlgn="auto" latinLnBrk="0" hangingPunct="1">
              <a:lnSpc>
                <a:spcPct val="90000"/>
              </a:lnSpc>
              <a:spcBef>
                <a:spcPts val="0"/>
              </a:spcBef>
              <a:spcAft>
                <a:spcPts val="0"/>
              </a:spcAft>
              <a:buClrTx/>
              <a:buSzPct val="90000"/>
              <a:buFont typeface="Arial" pitchFamily="34" charset="0"/>
              <a:buNone/>
              <a:tabLst/>
            </a:pPr>
            <a:r>
              <a:rPr lang="en-US" dirty="0"/>
              <a:t>Click to edit Master subtitle style</a:t>
            </a:r>
          </a:p>
        </p:txBody>
      </p:sp>
      <p:sp>
        <p:nvSpPr>
          <p:cNvPr id="7" name="Text Placeholder 6"/>
          <p:cNvSpPr>
            <a:spLocks noGrp="1"/>
          </p:cNvSpPr>
          <p:nvPr>
            <p:ph type="body" sz="quarter" idx="10" hasCustomPrompt="1"/>
          </p:nvPr>
        </p:nvSpPr>
        <p:spPr>
          <a:xfrm>
            <a:off x="973393" y="2739678"/>
            <a:ext cx="10248393"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7202" b="0" kern="1200" cap="none" spc="-300" baseline="0" dirty="0" smtClean="0">
                <a:ln w="3175">
                  <a:noFill/>
                </a:ln>
                <a:solidFill>
                  <a:schemeClr val="accent6"/>
                </a:solidFill>
                <a:effectLst/>
                <a:latin typeface="+mj-lt"/>
                <a:ea typeface="+mn-ea"/>
                <a:cs typeface="Arial" charset="0"/>
              </a:defRPr>
            </a:lvl1pPr>
          </a:lstStyle>
          <a:p>
            <a:pPr lvl="0"/>
            <a:r>
              <a:rPr lang="en-US" dirty="0"/>
              <a:t>click to…</a:t>
            </a:r>
          </a:p>
        </p:txBody>
      </p:sp>
      <p:sp>
        <p:nvSpPr>
          <p:cNvPr id="5" name="Text Placeholder 4"/>
          <p:cNvSpPr>
            <a:spLocks noGrp="1"/>
          </p:cNvSpPr>
          <p:nvPr>
            <p:ph type="body" sz="quarter" idx="11"/>
          </p:nvPr>
        </p:nvSpPr>
        <p:spPr>
          <a:xfrm>
            <a:off x="973392" y="1447800"/>
            <a:ext cx="10240453" cy="914096"/>
          </a:xfrm>
        </p:spPr>
        <p:txBody>
          <a:bodyPr wrap="square" anchor="b">
            <a:noAutofit/>
          </a:bodyPr>
          <a:lstStyle>
            <a:lvl1pPr marL="0" indent="0">
              <a:buNone/>
              <a:defRPr sz="4951" spc="-113">
                <a:solidFill>
                  <a:srgbClr val="333333"/>
                </a:solidFill>
              </a:defRPr>
            </a:lvl1pPr>
          </a:lstStyle>
          <a:p>
            <a:pPr lvl="0"/>
            <a:r>
              <a:rPr lang="en-US" dirty="0"/>
              <a:t>Click to edit Master text styles</a:t>
            </a:r>
          </a:p>
        </p:txBody>
      </p:sp>
    </p:spTree>
    <p:extLst>
      <p:ext uri="{BB962C8B-B14F-4D97-AF65-F5344CB8AC3E}">
        <p14:creationId xmlns:p14="http://schemas.microsoft.com/office/powerpoint/2010/main" val="26015579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248" y="1688276"/>
            <a:ext cx="11151917" cy="1632996"/>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p:txBody>
          <a:bodyPr/>
          <a:lstStyle>
            <a:lvl1pPr>
              <a:defRPr>
                <a:solidFill>
                  <a:srgbClr val="333333"/>
                </a:solidFill>
              </a:defRPr>
            </a:lvl1pPr>
          </a:lstStyle>
          <a:p>
            <a:r>
              <a:rPr lang="en-US" dirty="0"/>
              <a:t>Click to edit Master title style</a:t>
            </a:r>
          </a:p>
        </p:txBody>
      </p:sp>
    </p:spTree>
    <p:extLst>
      <p:ext uri="{BB962C8B-B14F-4D97-AF65-F5344CB8AC3E}">
        <p14:creationId xmlns:p14="http://schemas.microsoft.com/office/powerpoint/2010/main" val="21748168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228602"/>
            <a:ext cx="11151917" cy="747897"/>
          </a:xfrm>
          <a:prstGeom prst="rect">
            <a:avLst/>
          </a:prstGeom>
        </p:spPr>
        <p:txBody>
          <a:bodyPr vert="horz" wrap="square" lIns="0" tIns="0" rIns="0" bIns="0" rtlCol="0" anchor="t">
            <a:noAutofit/>
          </a:bodyPr>
          <a:lstStyle/>
          <a:p>
            <a:r>
              <a:rPr lang="en-US" dirty="0"/>
              <a:t>Click to edit Master title style</a:t>
            </a:r>
          </a:p>
        </p:txBody>
      </p:sp>
      <p:sp>
        <p:nvSpPr>
          <p:cNvPr id="4" name="Text Placeholder 3"/>
          <p:cNvSpPr>
            <a:spLocks noGrp="1"/>
          </p:cNvSpPr>
          <p:nvPr>
            <p:ph type="body" idx="1"/>
          </p:nvPr>
        </p:nvSpPr>
        <p:spPr>
          <a:xfrm>
            <a:off x="520836" y="2034395"/>
            <a:ext cx="11155093" cy="2055947"/>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68" r:id="rId1"/>
    <p:sldLayoutId id="2147484169" r:id="rId2"/>
    <p:sldLayoutId id="2147484171" r:id="rId3"/>
    <p:sldLayoutId id="2147484170" r:id="rId4"/>
    <p:sldLayoutId id="2147484157" r:id="rId5"/>
    <p:sldLayoutId id="2147484158" r:id="rId6"/>
    <p:sldLayoutId id="2147484159" r:id="rId7"/>
    <p:sldLayoutId id="2147484085" r:id="rId8"/>
    <p:sldLayoutId id="2147484087" r:id="rId9"/>
    <p:sldLayoutId id="2147484088" r:id="rId10"/>
    <p:sldLayoutId id="2147484086" r:id="rId11"/>
    <p:sldLayoutId id="2147484090" r:id="rId12"/>
    <p:sldLayoutId id="2147484091" r:id="rId13"/>
    <p:sldLayoutId id="2147484089" r:id="rId14"/>
    <p:sldLayoutId id="2147484147" r:id="rId15"/>
    <p:sldLayoutId id="2147484148" r:id="rId16"/>
    <p:sldLayoutId id="2147484149" r:id="rId17"/>
    <p:sldLayoutId id="2147484119" r:id="rId18"/>
    <p:sldLayoutId id="2147484116" r:id="rId19"/>
    <p:sldLayoutId id="2147484117" r:id="rId20"/>
    <p:sldLayoutId id="2147484164" r:id="rId21"/>
    <p:sldLayoutId id="2147484141" r:id="rId22"/>
    <p:sldLayoutId id="2147484142" r:id="rId23"/>
    <p:sldLayoutId id="2147484143" r:id="rId24"/>
    <p:sldLayoutId id="2147484092" r:id="rId25"/>
    <p:sldLayoutId id="2147484150" r:id="rId26"/>
    <p:sldLayoutId id="2147484093" r:id="rId27"/>
    <p:sldLayoutId id="2147484094" r:id="rId28"/>
    <p:sldLayoutId id="2147484167" r:id="rId29"/>
  </p:sldLayoutIdLst>
  <p:hf hdr="0" ftr="0" dt="0"/>
  <p:txStyles>
    <p:titleStyle>
      <a:lvl1pPr algn="l" defTabSz="685955" rtl="0" eaLnBrk="1" latinLnBrk="0" hangingPunct="1">
        <a:lnSpc>
          <a:spcPct val="90000"/>
        </a:lnSpc>
        <a:spcBef>
          <a:spcPct val="0"/>
        </a:spcBef>
        <a:buNone/>
        <a:defRPr lang="en-US" sz="4051" b="0" kern="1200" cap="none" spc="-75" baseline="0" dirty="0" smtClean="0">
          <a:ln w="3175">
            <a:noFill/>
          </a:ln>
          <a:solidFill>
            <a:schemeClr val="accent6"/>
          </a:solidFill>
          <a:effectLst/>
          <a:latin typeface="+mj-lt"/>
          <a:ea typeface="+mn-ea"/>
          <a:cs typeface="Arial" charset="0"/>
        </a:defRPr>
      </a:lvl1pPr>
    </p:titleStyle>
    <p:bodyStyle>
      <a:lvl1pPr marL="254862" marR="0" indent="-254862" algn="l" defTabSz="685955" rtl="0" eaLnBrk="1" fontAlgn="auto" latinLnBrk="0" hangingPunct="1">
        <a:lnSpc>
          <a:spcPct val="90000"/>
        </a:lnSpc>
        <a:spcBef>
          <a:spcPct val="20000"/>
        </a:spcBef>
        <a:spcAft>
          <a:spcPts val="0"/>
        </a:spcAft>
        <a:buClrTx/>
        <a:buSzPct val="80000"/>
        <a:buFont typeface="Arial" pitchFamily="34" charset="0"/>
        <a:buChar char="•"/>
        <a:tabLst/>
        <a:defRPr sz="2701" kern="1200" spc="-53" baseline="0">
          <a:solidFill>
            <a:srgbClr val="333333"/>
          </a:soli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955" rtl="0" eaLnBrk="1" latinLnBrk="0" hangingPunct="1">
        <a:defRPr sz="1350" kern="1200">
          <a:solidFill>
            <a:schemeClr val="tx1"/>
          </a:solidFill>
          <a:latin typeface="+mn-lt"/>
          <a:ea typeface="+mn-ea"/>
          <a:cs typeface="+mn-cs"/>
        </a:defRPr>
      </a:lvl1pPr>
      <a:lvl2pPr marL="342978" algn="l" defTabSz="685955" rtl="0" eaLnBrk="1" latinLnBrk="0" hangingPunct="1">
        <a:defRPr sz="1350" kern="1200">
          <a:solidFill>
            <a:schemeClr val="tx1"/>
          </a:solidFill>
          <a:latin typeface="+mn-lt"/>
          <a:ea typeface="+mn-ea"/>
          <a:cs typeface="+mn-cs"/>
        </a:defRPr>
      </a:lvl2pPr>
      <a:lvl3pPr marL="685955" algn="l" defTabSz="685955" rtl="0" eaLnBrk="1" latinLnBrk="0" hangingPunct="1">
        <a:defRPr sz="1350" kern="1200">
          <a:solidFill>
            <a:schemeClr val="tx1"/>
          </a:solidFill>
          <a:latin typeface="+mn-lt"/>
          <a:ea typeface="+mn-ea"/>
          <a:cs typeface="+mn-cs"/>
        </a:defRPr>
      </a:lvl3pPr>
      <a:lvl4pPr marL="1028933" algn="l" defTabSz="685955" rtl="0" eaLnBrk="1" latinLnBrk="0" hangingPunct="1">
        <a:defRPr sz="1350" kern="1200">
          <a:solidFill>
            <a:schemeClr val="tx1"/>
          </a:solidFill>
          <a:latin typeface="+mn-lt"/>
          <a:ea typeface="+mn-ea"/>
          <a:cs typeface="+mn-cs"/>
        </a:defRPr>
      </a:lvl4pPr>
      <a:lvl5pPr marL="1371911" algn="l" defTabSz="685955" rtl="0" eaLnBrk="1" latinLnBrk="0" hangingPunct="1">
        <a:defRPr sz="1350" kern="1200">
          <a:solidFill>
            <a:schemeClr val="tx1"/>
          </a:solidFill>
          <a:latin typeface="+mn-lt"/>
          <a:ea typeface="+mn-ea"/>
          <a:cs typeface="+mn-cs"/>
        </a:defRPr>
      </a:lvl5pPr>
      <a:lvl6pPr marL="1714889" algn="l" defTabSz="685955" rtl="0" eaLnBrk="1" latinLnBrk="0" hangingPunct="1">
        <a:defRPr sz="1350" kern="1200">
          <a:solidFill>
            <a:schemeClr val="tx1"/>
          </a:solidFill>
          <a:latin typeface="+mn-lt"/>
          <a:ea typeface="+mn-ea"/>
          <a:cs typeface="+mn-cs"/>
        </a:defRPr>
      </a:lvl6pPr>
      <a:lvl7pPr marL="2057866" algn="l" defTabSz="685955" rtl="0" eaLnBrk="1" latinLnBrk="0" hangingPunct="1">
        <a:defRPr sz="1350" kern="1200">
          <a:solidFill>
            <a:schemeClr val="tx1"/>
          </a:solidFill>
          <a:latin typeface="+mn-lt"/>
          <a:ea typeface="+mn-ea"/>
          <a:cs typeface="+mn-cs"/>
        </a:defRPr>
      </a:lvl7pPr>
      <a:lvl8pPr marL="2400844" algn="l" defTabSz="685955" rtl="0" eaLnBrk="1" latinLnBrk="0" hangingPunct="1">
        <a:defRPr sz="1350" kern="1200">
          <a:solidFill>
            <a:schemeClr val="tx1"/>
          </a:solidFill>
          <a:latin typeface="+mn-lt"/>
          <a:ea typeface="+mn-ea"/>
          <a:cs typeface="+mn-cs"/>
        </a:defRPr>
      </a:lvl8pPr>
      <a:lvl9pPr marL="2743822" algn="l" defTabSz="685955"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54.jpg"/><Relationship Id="rId2" Type="http://schemas.openxmlformats.org/officeDocument/2006/relationships/image" Target="../media/image53.jpe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59.jpe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image" Target="../media/image60.jpe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47.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8.jpg"/></Relationships>
</file>

<file path=ppt/slides/_rels/slide20.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jpg"/><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65.jpe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8" Type="http://schemas.openxmlformats.org/officeDocument/2006/relationships/image" Target="../media/image68.jpeg"/><Relationship Id="rId3" Type="http://schemas.openxmlformats.org/officeDocument/2006/relationships/image" Target="../media/image66.png"/><Relationship Id="rId7" Type="http://schemas.openxmlformats.org/officeDocument/2006/relationships/hyperlink" Target="mailto:adiaz@encamina.com" TargetMode="External"/><Relationship Id="rId2" Type="http://schemas.openxmlformats.org/officeDocument/2006/relationships/notesSlide" Target="../notesSlides/notesSlide9.xml"/><Relationship Id="rId1" Type="http://schemas.openxmlformats.org/officeDocument/2006/relationships/slideLayout" Target="../slideLayouts/slideLayout25.xml"/><Relationship Id="rId6" Type="http://schemas.openxmlformats.org/officeDocument/2006/relationships/hyperlink" Target="mailto:Alberto.diaz@encamina.com" TargetMode="External"/><Relationship Id="rId5" Type="http://schemas.openxmlformats.org/officeDocument/2006/relationships/image" Target="../media/image67.png"/><Relationship Id="rId4" Type="http://schemas.openxmlformats.org/officeDocument/2006/relationships/hyperlink" Target="http://blogs.encamina.com/desarrollandosobresharepoint" TargetMode="External"/><Relationship Id="rId9" Type="http://schemas.openxmlformats.org/officeDocument/2006/relationships/image" Target="../media/image69.png"/></Relationships>
</file>

<file path=ppt/slides/_rels/slide25.xml.rels><?xml version="1.0" encoding="UTF-8" standalone="yes"?>
<Relationships xmlns="http://schemas.openxmlformats.org/package/2006/relationships"><Relationship Id="rId8" Type="http://schemas.openxmlformats.org/officeDocument/2006/relationships/image" Target="../media/image23.svg"/><Relationship Id="rId13" Type="http://schemas.openxmlformats.org/officeDocument/2006/relationships/image" Target="../media/image16.png"/><Relationship Id="rId18" Type="http://schemas.openxmlformats.org/officeDocument/2006/relationships/image" Target="../media/image36.png"/><Relationship Id="rId3" Type="http://schemas.openxmlformats.org/officeDocument/2006/relationships/image" Target="../media/image70.png"/><Relationship Id="rId7" Type="http://schemas.openxmlformats.org/officeDocument/2006/relationships/image" Target="../media/image22.png"/><Relationship Id="rId12" Type="http://schemas.openxmlformats.org/officeDocument/2006/relationships/image" Target="../media/image73.png"/><Relationship Id="rId17" Type="http://schemas.openxmlformats.org/officeDocument/2006/relationships/image" Target="../media/image76.jpeg"/><Relationship Id="rId2" Type="http://schemas.openxmlformats.org/officeDocument/2006/relationships/notesSlide" Target="../notesSlides/notesSlide10.xml"/><Relationship Id="rId16" Type="http://schemas.openxmlformats.org/officeDocument/2006/relationships/image" Target="../media/image75.jpeg"/><Relationship Id="rId1" Type="http://schemas.openxmlformats.org/officeDocument/2006/relationships/slideLayout" Target="../slideLayouts/slideLayout10.xml"/><Relationship Id="rId6" Type="http://schemas.openxmlformats.org/officeDocument/2006/relationships/image" Target="../media/image35.svg"/><Relationship Id="rId11" Type="http://schemas.openxmlformats.org/officeDocument/2006/relationships/image" Target="../media/image72.jpeg"/><Relationship Id="rId5" Type="http://schemas.openxmlformats.org/officeDocument/2006/relationships/image" Target="../media/image34.png"/><Relationship Id="rId15" Type="http://schemas.openxmlformats.org/officeDocument/2006/relationships/image" Target="../media/image74.jpeg"/><Relationship Id="rId10" Type="http://schemas.openxmlformats.org/officeDocument/2006/relationships/image" Target="../media/image25.svg"/><Relationship Id="rId19" Type="http://schemas.openxmlformats.org/officeDocument/2006/relationships/image" Target="../media/image37.svg"/><Relationship Id="rId4" Type="http://schemas.openxmlformats.org/officeDocument/2006/relationships/image" Target="../media/image71.png"/><Relationship Id="rId9" Type="http://schemas.openxmlformats.org/officeDocument/2006/relationships/image" Target="../media/image24.png"/><Relationship Id="rId14" Type="http://schemas.openxmlformats.org/officeDocument/2006/relationships/image" Target="../media/image17.sv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0"/>
          </p:nvPr>
        </p:nvSpPr>
        <p:spPr/>
        <p:txBody>
          <a:bodyPr/>
          <a:lstStyle/>
          <a:p>
            <a:r>
              <a:rPr lang="es-ES" dirty="0"/>
              <a:t>Azure &amp; </a:t>
            </a:r>
            <a:r>
              <a:rPr lang="es-ES" dirty="0" err="1"/>
              <a:t>SpFx</a:t>
            </a:r>
            <a:r>
              <a:rPr lang="es-ES" dirty="0"/>
              <a:t>  </a:t>
            </a:r>
            <a:r>
              <a:rPr lang="es-ES" dirty="0" err="1"/>
              <a:t>better</a:t>
            </a:r>
            <a:r>
              <a:rPr lang="es-ES" dirty="0"/>
              <a:t> </a:t>
            </a:r>
            <a:r>
              <a:rPr lang="es-ES" dirty="0" err="1"/>
              <a:t>together</a:t>
            </a:r>
            <a:endParaRPr lang="es-ES" dirty="0"/>
          </a:p>
          <a:p>
            <a:endParaRPr lang="en-US" dirty="0"/>
          </a:p>
        </p:txBody>
      </p:sp>
      <p:sp>
        <p:nvSpPr>
          <p:cNvPr id="3" name="Marcador de texto 2"/>
          <p:cNvSpPr>
            <a:spLocks noGrp="1"/>
          </p:cNvSpPr>
          <p:nvPr>
            <p:ph type="body" sz="quarter" idx="11"/>
          </p:nvPr>
        </p:nvSpPr>
        <p:spPr>
          <a:xfrm>
            <a:off x="1" y="4175180"/>
            <a:ext cx="8100011" cy="609008"/>
          </a:xfrm>
        </p:spPr>
        <p:txBody>
          <a:bodyPr/>
          <a:lstStyle/>
          <a:p>
            <a:r>
              <a:rPr lang="en-US" dirty="0"/>
              <a:t>Adrián Díaz / Robert Bermejo </a:t>
            </a:r>
          </a:p>
        </p:txBody>
      </p:sp>
      <p:pic>
        <p:nvPicPr>
          <p:cNvPr id="4" name="Marcador de posición de imagen 2">
            <a:extLst>
              <a:ext uri="{FF2B5EF4-FFF2-40B4-BE49-F238E27FC236}">
                <a16:creationId xmlns:a16="http://schemas.microsoft.com/office/drawing/2014/main" id="{EAD71707-1675-4E64-8B89-3E37A9DCD222}"/>
              </a:ext>
            </a:extLst>
          </p:cNvPr>
          <p:cNvPicPr preferRelativeResize="0">
            <a:picLocks/>
          </p:cNvPicPr>
          <p:nvPr/>
        </p:nvPicPr>
        <p:blipFill>
          <a:blip r:embed="rId3" cstate="print">
            <a:extLst>
              <a:ext uri="{28A0092B-C50C-407E-A947-70E740481C1C}">
                <a14:useLocalDpi xmlns:a14="http://schemas.microsoft.com/office/drawing/2010/main" val="0"/>
              </a:ext>
            </a:extLst>
          </a:blip>
          <a:stretch>
            <a:fillRect/>
          </a:stretch>
        </p:blipFill>
        <p:spPr>
          <a:xfrm>
            <a:off x="145290" y="5617278"/>
            <a:ext cx="2289053" cy="923546"/>
          </a:xfrm>
          <a:prstGeom prst="rect">
            <a:avLst/>
          </a:prstGeom>
        </p:spPr>
      </p:pic>
    </p:spTree>
    <p:extLst>
      <p:ext uri="{BB962C8B-B14F-4D97-AF65-F5344CB8AC3E}">
        <p14:creationId xmlns:p14="http://schemas.microsoft.com/office/powerpoint/2010/main" val="36739703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Marcador de texto 7">
            <a:extLst>
              <a:ext uri="{FF2B5EF4-FFF2-40B4-BE49-F238E27FC236}">
                <a16:creationId xmlns:a16="http://schemas.microsoft.com/office/drawing/2014/main" id="{81E7D19F-C2D5-45B9-8A39-AC625EFE7325}"/>
              </a:ext>
            </a:extLst>
          </p:cNvPr>
          <p:cNvSpPr>
            <a:spLocks noGrp="1"/>
          </p:cNvSpPr>
          <p:nvPr>
            <p:ph type="body" sz="quarter" idx="10"/>
          </p:nvPr>
        </p:nvSpPr>
        <p:spPr/>
        <p:txBody>
          <a:bodyPr/>
          <a:lstStyle/>
          <a:p>
            <a:r>
              <a:rPr lang="es-ES" dirty="0" err="1"/>
              <a:t>EventReceiver</a:t>
            </a:r>
            <a:r>
              <a:rPr lang="es-ES" dirty="0"/>
              <a:t> </a:t>
            </a:r>
          </a:p>
          <a:p>
            <a:r>
              <a:rPr lang="es-ES" dirty="0"/>
              <a:t>	=&gt; Código que se ejecuta en el propio IIS  y con el contexto de 		SharePoint</a:t>
            </a:r>
          </a:p>
          <a:p>
            <a:r>
              <a:rPr lang="es-ES" dirty="0"/>
              <a:t>	=&gt; No accesible desde fuera</a:t>
            </a:r>
          </a:p>
          <a:p>
            <a:r>
              <a:rPr lang="es-ES" dirty="0"/>
              <a:t>	=&gt; Problema Ingobernable saber lo que había en una Granja</a:t>
            </a:r>
          </a:p>
          <a:p>
            <a:r>
              <a:rPr lang="es-ES" dirty="0" err="1"/>
              <a:t>RemoteEventReciver</a:t>
            </a:r>
            <a:endParaRPr lang="es-ES" dirty="0"/>
          </a:p>
          <a:p>
            <a:r>
              <a:rPr lang="es-ES" dirty="0"/>
              <a:t>	=&gt; Intento de llevar estos eventos a Online</a:t>
            </a:r>
          </a:p>
        </p:txBody>
      </p:sp>
      <p:sp>
        <p:nvSpPr>
          <p:cNvPr id="7" name="Título 6">
            <a:extLst>
              <a:ext uri="{FF2B5EF4-FFF2-40B4-BE49-F238E27FC236}">
                <a16:creationId xmlns:a16="http://schemas.microsoft.com/office/drawing/2014/main" id="{C9846FFB-1C08-49C3-812C-13578834F480}"/>
              </a:ext>
            </a:extLst>
          </p:cNvPr>
          <p:cNvSpPr>
            <a:spLocks noGrp="1"/>
          </p:cNvSpPr>
          <p:nvPr>
            <p:ph type="title"/>
          </p:nvPr>
        </p:nvSpPr>
        <p:spPr/>
        <p:txBody>
          <a:bodyPr/>
          <a:lstStyle/>
          <a:p>
            <a:r>
              <a:rPr lang="es-ES" dirty="0"/>
              <a:t>Como se integraba con otros servicios</a:t>
            </a:r>
          </a:p>
        </p:txBody>
      </p:sp>
    </p:spTree>
    <p:extLst>
      <p:ext uri="{BB962C8B-B14F-4D97-AF65-F5344CB8AC3E}">
        <p14:creationId xmlns:p14="http://schemas.microsoft.com/office/powerpoint/2010/main" val="16524799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Marcador de texto 7">
            <a:extLst>
              <a:ext uri="{FF2B5EF4-FFF2-40B4-BE49-F238E27FC236}">
                <a16:creationId xmlns:a16="http://schemas.microsoft.com/office/drawing/2014/main" id="{07544244-4BE7-4769-A660-87ED12496920}"/>
              </a:ext>
            </a:extLst>
          </p:cNvPr>
          <p:cNvSpPr>
            <a:spLocks noGrp="1"/>
          </p:cNvSpPr>
          <p:nvPr>
            <p:ph type="body" sz="quarter" idx="10"/>
          </p:nvPr>
        </p:nvSpPr>
        <p:spPr>
          <a:xfrm>
            <a:off x="519248" y="1447798"/>
            <a:ext cx="11151917" cy="4350027"/>
          </a:xfrm>
        </p:spPr>
        <p:txBody>
          <a:bodyPr/>
          <a:lstStyle/>
          <a:p>
            <a:r>
              <a:rPr lang="es-ES" dirty="0"/>
              <a:t>Integración con otros sistemas </a:t>
            </a:r>
          </a:p>
          <a:p>
            <a:r>
              <a:rPr lang="es-ES" dirty="0"/>
              <a:t>Desarrollos no siguen ningún standard </a:t>
            </a:r>
          </a:p>
          <a:p>
            <a:r>
              <a:rPr lang="es-ES" dirty="0"/>
              <a:t>Lo que va a SharePoint se queda en SharePoint</a:t>
            </a:r>
          </a:p>
          <a:p>
            <a:r>
              <a:rPr lang="es-ES" dirty="0"/>
              <a:t>Gente de Infraestructura No conoce SP</a:t>
            </a:r>
          </a:p>
          <a:p>
            <a:r>
              <a:rPr lang="es-ES" dirty="0"/>
              <a:t>Gente de Dev NO conoce SP</a:t>
            </a:r>
          </a:p>
        </p:txBody>
      </p:sp>
      <p:sp>
        <p:nvSpPr>
          <p:cNvPr id="7" name="Título 6">
            <a:extLst>
              <a:ext uri="{FF2B5EF4-FFF2-40B4-BE49-F238E27FC236}">
                <a16:creationId xmlns:a16="http://schemas.microsoft.com/office/drawing/2014/main" id="{C27B7297-D46E-4A8F-8E6F-69D2D69F2C14}"/>
              </a:ext>
            </a:extLst>
          </p:cNvPr>
          <p:cNvSpPr>
            <a:spLocks noGrp="1"/>
          </p:cNvSpPr>
          <p:nvPr>
            <p:ph type="title"/>
          </p:nvPr>
        </p:nvSpPr>
        <p:spPr/>
        <p:txBody>
          <a:bodyPr/>
          <a:lstStyle/>
          <a:p>
            <a:r>
              <a:rPr lang="es-ES" dirty="0"/>
              <a:t>Principales problemas en la organización</a:t>
            </a:r>
          </a:p>
        </p:txBody>
      </p:sp>
      <p:pic>
        <p:nvPicPr>
          <p:cNvPr id="12" name="Imagen 11">
            <a:extLst>
              <a:ext uri="{FF2B5EF4-FFF2-40B4-BE49-F238E27FC236}">
                <a16:creationId xmlns:a16="http://schemas.microsoft.com/office/drawing/2014/main" id="{868F9046-C66D-4EE3-9A2D-FE27DFFAEB90}"/>
              </a:ext>
            </a:extLst>
          </p:cNvPr>
          <p:cNvPicPr>
            <a:picLocks noChangeAspect="1"/>
          </p:cNvPicPr>
          <p:nvPr/>
        </p:nvPicPr>
        <p:blipFill>
          <a:blip r:embed="rId2"/>
          <a:stretch>
            <a:fillRect/>
          </a:stretch>
        </p:blipFill>
        <p:spPr>
          <a:xfrm>
            <a:off x="8143046" y="1916932"/>
            <a:ext cx="3577150" cy="1978093"/>
          </a:xfrm>
          <a:prstGeom prst="rect">
            <a:avLst/>
          </a:prstGeom>
        </p:spPr>
      </p:pic>
      <p:pic>
        <p:nvPicPr>
          <p:cNvPr id="17" name="Imagen 16">
            <a:extLst>
              <a:ext uri="{FF2B5EF4-FFF2-40B4-BE49-F238E27FC236}">
                <a16:creationId xmlns:a16="http://schemas.microsoft.com/office/drawing/2014/main" id="{E9EDE2AC-F76A-4655-AEC8-9107EAA64726}"/>
              </a:ext>
            </a:extLst>
          </p:cNvPr>
          <p:cNvPicPr>
            <a:picLocks noChangeAspect="1"/>
          </p:cNvPicPr>
          <p:nvPr/>
        </p:nvPicPr>
        <p:blipFill>
          <a:blip r:embed="rId3"/>
          <a:stretch>
            <a:fillRect/>
          </a:stretch>
        </p:blipFill>
        <p:spPr>
          <a:xfrm>
            <a:off x="996061" y="450574"/>
            <a:ext cx="9892514" cy="5400261"/>
          </a:xfrm>
          <a:prstGeom prst="rect">
            <a:avLst/>
          </a:prstGeom>
        </p:spPr>
      </p:pic>
    </p:spTree>
    <p:extLst>
      <p:ext uri="{BB962C8B-B14F-4D97-AF65-F5344CB8AC3E}">
        <p14:creationId xmlns:p14="http://schemas.microsoft.com/office/powerpoint/2010/main" val="31342832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E903C12C-51D8-4C6C-83BF-329C35CBAD09}"/>
              </a:ext>
            </a:extLst>
          </p:cNvPr>
          <p:cNvSpPr>
            <a:spLocks noGrp="1"/>
          </p:cNvSpPr>
          <p:nvPr>
            <p:ph type="body" sz="quarter" idx="10"/>
          </p:nvPr>
        </p:nvSpPr>
        <p:spPr>
          <a:xfrm>
            <a:off x="519248" y="1447799"/>
            <a:ext cx="11151917" cy="3687418"/>
          </a:xfrm>
        </p:spPr>
        <p:txBody>
          <a:bodyPr/>
          <a:lstStyle/>
          <a:p>
            <a:r>
              <a:rPr lang="es-ES" dirty="0"/>
              <a:t>SharePoint cambio facilitando la integración con otros sistemas =&gt; </a:t>
            </a:r>
          </a:p>
          <a:p>
            <a:r>
              <a:rPr lang="es-ES" dirty="0"/>
              <a:t>	&gt; API </a:t>
            </a:r>
            <a:r>
              <a:rPr lang="es-ES" dirty="0" err="1"/>
              <a:t>Rest</a:t>
            </a:r>
            <a:r>
              <a:rPr lang="es-ES" dirty="0"/>
              <a:t>, SDK </a:t>
            </a:r>
            <a:r>
              <a:rPr lang="es-ES" dirty="0" err="1"/>
              <a:t>Librerias</a:t>
            </a:r>
            <a:r>
              <a:rPr lang="es-ES" dirty="0"/>
              <a:t> clientes</a:t>
            </a:r>
          </a:p>
          <a:p>
            <a:endParaRPr lang="es-ES" dirty="0"/>
          </a:p>
          <a:p>
            <a:r>
              <a:rPr lang="es-ES" dirty="0"/>
              <a:t>Versión Online =&gt; Mayor orquestación de servicios </a:t>
            </a:r>
          </a:p>
          <a:p>
            <a:endParaRPr lang="es-ES" dirty="0"/>
          </a:p>
          <a:p>
            <a:r>
              <a:rPr lang="es-ES" dirty="0"/>
              <a:t>Entornos híbridos para facilitar la adopción de la plataforma</a:t>
            </a:r>
          </a:p>
          <a:p>
            <a:endParaRPr lang="es-ES" dirty="0"/>
          </a:p>
          <a:p>
            <a:r>
              <a:rPr lang="es-ES" dirty="0"/>
              <a:t>El crecimiento de Office 365 </a:t>
            </a:r>
          </a:p>
        </p:txBody>
      </p:sp>
      <p:sp>
        <p:nvSpPr>
          <p:cNvPr id="3" name="Título 2">
            <a:extLst>
              <a:ext uri="{FF2B5EF4-FFF2-40B4-BE49-F238E27FC236}">
                <a16:creationId xmlns:a16="http://schemas.microsoft.com/office/drawing/2014/main" id="{0E446035-29E9-4F62-B49F-C9077D0C03D6}"/>
              </a:ext>
            </a:extLst>
          </p:cNvPr>
          <p:cNvSpPr>
            <a:spLocks noGrp="1"/>
          </p:cNvSpPr>
          <p:nvPr>
            <p:ph type="title"/>
          </p:nvPr>
        </p:nvSpPr>
        <p:spPr/>
        <p:txBody>
          <a:bodyPr/>
          <a:lstStyle/>
          <a:p>
            <a:r>
              <a:rPr lang="es-ES" dirty="0"/>
              <a:t>Cambios con la llegada del Cloud</a:t>
            </a:r>
          </a:p>
        </p:txBody>
      </p:sp>
    </p:spTree>
    <p:extLst>
      <p:ext uri="{BB962C8B-B14F-4D97-AF65-F5344CB8AC3E}">
        <p14:creationId xmlns:p14="http://schemas.microsoft.com/office/powerpoint/2010/main" val="18814417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92899094-0544-4838-A559-56DACD47BB06}"/>
              </a:ext>
            </a:extLst>
          </p:cNvPr>
          <p:cNvSpPr>
            <a:spLocks noGrp="1"/>
          </p:cNvSpPr>
          <p:nvPr>
            <p:ph type="body" sz="quarter" idx="10"/>
          </p:nvPr>
        </p:nvSpPr>
        <p:spPr/>
        <p:txBody>
          <a:bodyPr/>
          <a:lstStyle/>
          <a:p>
            <a:endParaRPr lang="es-ES"/>
          </a:p>
        </p:txBody>
      </p:sp>
      <p:sp>
        <p:nvSpPr>
          <p:cNvPr id="3" name="Título 2">
            <a:extLst>
              <a:ext uri="{FF2B5EF4-FFF2-40B4-BE49-F238E27FC236}">
                <a16:creationId xmlns:a16="http://schemas.microsoft.com/office/drawing/2014/main" id="{052E5BE0-3826-4A7E-AE23-56BCB8EF22C1}"/>
              </a:ext>
            </a:extLst>
          </p:cNvPr>
          <p:cNvSpPr>
            <a:spLocks noGrp="1"/>
          </p:cNvSpPr>
          <p:nvPr>
            <p:ph type="title"/>
          </p:nvPr>
        </p:nvSpPr>
        <p:spPr/>
        <p:txBody>
          <a:bodyPr/>
          <a:lstStyle/>
          <a:p>
            <a:r>
              <a:rPr lang="es-ES" dirty="0" err="1"/>
              <a:t>It’s</a:t>
            </a:r>
            <a:r>
              <a:rPr lang="es-ES" dirty="0"/>
              <a:t> </a:t>
            </a:r>
            <a:r>
              <a:rPr lang="es-ES" dirty="0" err="1"/>
              <a:t>morning</a:t>
            </a:r>
            <a:r>
              <a:rPr lang="es-ES" dirty="0"/>
              <a:t> </a:t>
            </a:r>
            <a:r>
              <a:rPr lang="es-ES" dirty="0" err="1"/>
              <a:t>again</a:t>
            </a:r>
            <a:r>
              <a:rPr lang="es-ES" dirty="0"/>
              <a:t> in SharePoint</a:t>
            </a:r>
          </a:p>
        </p:txBody>
      </p:sp>
      <p:pic>
        <p:nvPicPr>
          <p:cNvPr id="7170" name="Picture 2" descr="Resultado de imagen para it's morning again in sharepoint">
            <a:extLst>
              <a:ext uri="{FF2B5EF4-FFF2-40B4-BE49-F238E27FC236}">
                <a16:creationId xmlns:a16="http://schemas.microsoft.com/office/drawing/2014/main" id="{10BEFB9C-0C0F-48D8-924D-56CD66EC1A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3914" y="1031682"/>
            <a:ext cx="9674086" cy="5417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43677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3523ADBD-9399-499F-831B-50E2F6AFEFA7}"/>
              </a:ext>
            </a:extLst>
          </p:cNvPr>
          <p:cNvSpPr>
            <a:spLocks noGrp="1"/>
          </p:cNvSpPr>
          <p:nvPr>
            <p:ph type="body" sz="quarter" idx="10"/>
          </p:nvPr>
        </p:nvSpPr>
        <p:spPr/>
        <p:txBody>
          <a:bodyPr/>
          <a:lstStyle/>
          <a:p>
            <a:endParaRPr lang="es-ES"/>
          </a:p>
        </p:txBody>
      </p:sp>
      <p:sp>
        <p:nvSpPr>
          <p:cNvPr id="3" name="Título 2">
            <a:extLst>
              <a:ext uri="{FF2B5EF4-FFF2-40B4-BE49-F238E27FC236}">
                <a16:creationId xmlns:a16="http://schemas.microsoft.com/office/drawing/2014/main" id="{629FE3A4-C558-405B-AFDE-CE50C5A875D4}"/>
              </a:ext>
            </a:extLst>
          </p:cNvPr>
          <p:cNvSpPr>
            <a:spLocks noGrp="1"/>
          </p:cNvSpPr>
          <p:nvPr>
            <p:ph type="title"/>
          </p:nvPr>
        </p:nvSpPr>
        <p:spPr/>
        <p:txBody>
          <a:bodyPr/>
          <a:lstStyle/>
          <a:p>
            <a:endParaRPr lang="es-ES"/>
          </a:p>
        </p:txBody>
      </p:sp>
      <p:pic>
        <p:nvPicPr>
          <p:cNvPr id="3074" name="Picture 2" descr="Imagen 1.- SharePoint 2016 podrÃ¡ implementar servicios de Office 365.">
            <a:extLst>
              <a:ext uri="{FF2B5EF4-FFF2-40B4-BE49-F238E27FC236}">
                <a16:creationId xmlns:a16="http://schemas.microsoft.com/office/drawing/2014/main" id="{8C5186BB-38A4-4F42-BB1C-1346EA72B8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034" y="427732"/>
            <a:ext cx="11913705" cy="61461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28541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4879067E-8C7D-4C17-8429-60F26AF113D4}"/>
              </a:ext>
            </a:extLst>
          </p:cNvPr>
          <p:cNvSpPr>
            <a:spLocks noGrp="1"/>
          </p:cNvSpPr>
          <p:nvPr>
            <p:ph type="body" sz="quarter" idx="10"/>
          </p:nvPr>
        </p:nvSpPr>
        <p:spPr/>
        <p:txBody>
          <a:bodyPr/>
          <a:lstStyle/>
          <a:p>
            <a:endParaRPr lang="es-ES"/>
          </a:p>
        </p:txBody>
      </p:sp>
      <p:sp>
        <p:nvSpPr>
          <p:cNvPr id="3" name="Título 2">
            <a:extLst>
              <a:ext uri="{FF2B5EF4-FFF2-40B4-BE49-F238E27FC236}">
                <a16:creationId xmlns:a16="http://schemas.microsoft.com/office/drawing/2014/main" id="{64694A40-D04F-42EA-8318-FCE55D6F162B}"/>
              </a:ext>
            </a:extLst>
          </p:cNvPr>
          <p:cNvSpPr>
            <a:spLocks noGrp="1"/>
          </p:cNvSpPr>
          <p:nvPr>
            <p:ph type="title"/>
          </p:nvPr>
        </p:nvSpPr>
        <p:spPr/>
        <p:txBody>
          <a:bodyPr/>
          <a:lstStyle/>
          <a:p>
            <a:endParaRPr lang="es-ES"/>
          </a:p>
        </p:txBody>
      </p:sp>
      <p:pic>
        <p:nvPicPr>
          <p:cNvPr id="3074" name="Picture 2" descr="Imagen relacionada">
            <a:extLst>
              <a:ext uri="{FF2B5EF4-FFF2-40B4-BE49-F238E27FC236}">
                <a16:creationId xmlns:a16="http://schemas.microsoft.com/office/drawing/2014/main" id="{BAC5DD3D-F37D-4D23-BED2-AACED8A024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8555" y="228602"/>
            <a:ext cx="11573302" cy="62813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38688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AFA66E7F-034C-42E2-B60E-5F574A4667D0}"/>
              </a:ext>
            </a:extLst>
          </p:cNvPr>
          <p:cNvSpPr>
            <a:spLocks noGrp="1"/>
          </p:cNvSpPr>
          <p:nvPr>
            <p:ph type="body" sz="quarter" idx="10"/>
          </p:nvPr>
        </p:nvSpPr>
        <p:spPr>
          <a:xfrm>
            <a:off x="519248" y="1447798"/>
            <a:ext cx="11151917" cy="4369905"/>
          </a:xfrm>
        </p:spPr>
        <p:txBody>
          <a:bodyPr/>
          <a:lstStyle/>
          <a:p>
            <a:r>
              <a:rPr lang="es-ES" dirty="0"/>
              <a:t>Aprovechamiento de la infraestructura</a:t>
            </a:r>
          </a:p>
          <a:p>
            <a:endParaRPr lang="es-ES" dirty="0"/>
          </a:p>
          <a:p>
            <a:r>
              <a:rPr lang="es-ES" dirty="0"/>
              <a:t>Consumo de servicios: </a:t>
            </a:r>
          </a:p>
          <a:p>
            <a:r>
              <a:rPr lang="es-ES" dirty="0"/>
              <a:t>	</a:t>
            </a:r>
            <a:r>
              <a:rPr lang="es-ES" dirty="0" err="1"/>
              <a:t>Graph</a:t>
            </a:r>
            <a:r>
              <a:rPr lang="es-ES" dirty="0"/>
              <a:t>, Cognitivos, </a:t>
            </a:r>
            <a:r>
              <a:rPr lang="es-ES" dirty="0" err="1"/>
              <a:t>Redis</a:t>
            </a:r>
            <a:r>
              <a:rPr lang="es-ES" dirty="0"/>
              <a:t>, Docker, </a:t>
            </a:r>
            <a:r>
              <a:rPr lang="es-ES" dirty="0" err="1"/>
              <a:t>Search</a:t>
            </a:r>
            <a:r>
              <a:rPr lang="es-ES" dirty="0"/>
              <a:t>, Blob</a:t>
            </a:r>
          </a:p>
          <a:p>
            <a:endParaRPr lang="es-ES" dirty="0"/>
          </a:p>
          <a:p>
            <a:r>
              <a:rPr lang="es-ES" dirty="0"/>
              <a:t>Integración con otros sistemas</a:t>
            </a:r>
          </a:p>
          <a:p>
            <a:r>
              <a:rPr lang="es-ES" dirty="0"/>
              <a:t>	Flow, Azure </a:t>
            </a:r>
            <a:r>
              <a:rPr lang="es-ES" dirty="0" err="1"/>
              <a:t>Function</a:t>
            </a:r>
            <a:r>
              <a:rPr lang="es-ES" dirty="0"/>
              <a:t>, </a:t>
            </a:r>
            <a:r>
              <a:rPr lang="es-ES" dirty="0" err="1"/>
              <a:t>Logic</a:t>
            </a:r>
            <a:r>
              <a:rPr lang="es-ES" dirty="0"/>
              <a:t> App</a:t>
            </a:r>
          </a:p>
        </p:txBody>
      </p:sp>
      <p:sp>
        <p:nvSpPr>
          <p:cNvPr id="3" name="Título 2">
            <a:extLst>
              <a:ext uri="{FF2B5EF4-FFF2-40B4-BE49-F238E27FC236}">
                <a16:creationId xmlns:a16="http://schemas.microsoft.com/office/drawing/2014/main" id="{7F23333A-401C-476A-8423-F7E9ABC38AD1}"/>
              </a:ext>
            </a:extLst>
          </p:cNvPr>
          <p:cNvSpPr>
            <a:spLocks noGrp="1"/>
          </p:cNvSpPr>
          <p:nvPr>
            <p:ph type="title"/>
          </p:nvPr>
        </p:nvSpPr>
        <p:spPr/>
        <p:txBody>
          <a:bodyPr/>
          <a:lstStyle/>
          <a:p>
            <a:r>
              <a:rPr lang="es-ES" dirty="0"/>
              <a:t>Beneficios que nos aporta Azure para </a:t>
            </a:r>
            <a:r>
              <a:rPr lang="es-ES" dirty="0" err="1"/>
              <a:t>SharePointeros</a:t>
            </a:r>
            <a:endParaRPr lang="es-ES" dirty="0"/>
          </a:p>
        </p:txBody>
      </p:sp>
      <p:pic>
        <p:nvPicPr>
          <p:cNvPr id="1026" name="Picture 2" descr="Resultado de imagen para pitufos listo">
            <a:extLst>
              <a:ext uri="{FF2B5EF4-FFF2-40B4-BE49-F238E27FC236}">
                <a16:creationId xmlns:a16="http://schemas.microsoft.com/office/drawing/2014/main" id="{B91C9D47-24C7-46E4-BF7B-9B3A4631E4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67531" y="2037521"/>
            <a:ext cx="3339548" cy="33627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02532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a:extLst>
              <a:ext uri="{FF2B5EF4-FFF2-40B4-BE49-F238E27FC236}">
                <a16:creationId xmlns:a16="http://schemas.microsoft.com/office/drawing/2014/main" id="{73A4E36F-95D9-4687-802D-A8D8F656F61C}"/>
              </a:ext>
            </a:extLst>
          </p:cNvPr>
          <p:cNvSpPr>
            <a:spLocks noGrp="1"/>
          </p:cNvSpPr>
          <p:nvPr>
            <p:ph type="body" sz="quarter" idx="10"/>
          </p:nvPr>
        </p:nvSpPr>
        <p:spPr/>
        <p:txBody>
          <a:bodyPr/>
          <a:lstStyle/>
          <a:p>
            <a:r>
              <a:rPr lang="es-ES" dirty="0" err="1"/>
              <a:t>Tooling</a:t>
            </a:r>
            <a:r>
              <a:rPr lang="es-ES" dirty="0"/>
              <a:t> de herramientas a la última</a:t>
            </a:r>
          </a:p>
          <a:p>
            <a:r>
              <a:rPr lang="es-ES" dirty="0"/>
              <a:t>	</a:t>
            </a:r>
            <a:r>
              <a:rPr lang="es-ES" dirty="0" err="1"/>
              <a:t>Gulp</a:t>
            </a:r>
            <a:r>
              <a:rPr lang="es-ES" dirty="0"/>
              <a:t>, </a:t>
            </a:r>
            <a:r>
              <a:rPr lang="es-ES" dirty="0" err="1"/>
              <a:t>ReactJS</a:t>
            </a:r>
            <a:r>
              <a:rPr lang="es-ES" dirty="0"/>
              <a:t>, </a:t>
            </a:r>
            <a:r>
              <a:rPr lang="es-ES" dirty="0" err="1"/>
              <a:t>NodeJS</a:t>
            </a:r>
            <a:r>
              <a:rPr lang="es-ES" dirty="0"/>
              <a:t>, .NET Core, ….</a:t>
            </a:r>
          </a:p>
          <a:p>
            <a:endParaRPr lang="es-ES" dirty="0"/>
          </a:p>
          <a:p>
            <a:r>
              <a:rPr lang="es-ES" dirty="0"/>
              <a:t>Muchas más posibilidades de elegir =&gt; Mejor solución posible</a:t>
            </a:r>
          </a:p>
          <a:p>
            <a:endParaRPr lang="es-ES" dirty="0"/>
          </a:p>
          <a:p>
            <a:r>
              <a:rPr lang="es-ES" dirty="0"/>
              <a:t>Mayor utilización en una organización por la integración con otros servicios</a:t>
            </a:r>
          </a:p>
          <a:p>
            <a:endParaRPr lang="es-ES" dirty="0"/>
          </a:p>
        </p:txBody>
      </p:sp>
      <p:sp>
        <p:nvSpPr>
          <p:cNvPr id="4" name="Título 3">
            <a:extLst>
              <a:ext uri="{FF2B5EF4-FFF2-40B4-BE49-F238E27FC236}">
                <a16:creationId xmlns:a16="http://schemas.microsoft.com/office/drawing/2014/main" id="{EE81659D-AAD8-4C15-8A58-95F8C2A6122F}"/>
              </a:ext>
            </a:extLst>
          </p:cNvPr>
          <p:cNvSpPr>
            <a:spLocks noGrp="1"/>
          </p:cNvSpPr>
          <p:nvPr>
            <p:ph type="title"/>
          </p:nvPr>
        </p:nvSpPr>
        <p:spPr/>
        <p:txBody>
          <a:bodyPr/>
          <a:lstStyle/>
          <a:p>
            <a:r>
              <a:rPr lang="es-ES" dirty="0"/>
              <a:t>A nivel de desarrollo que implica</a:t>
            </a:r>
          </a:p>
        </p:txBody>
      </p:sp>
      <p:pic>
        <p:nvPicPr>
          <p:cNvPr id="4098" name="Picture 2" descr="Resultado de imagen para developers office 365">
            <a:extLst>
              <a:ext uri="{FF2B5EF4-FFF2-40B4-BE49-F238E27FC236}">
                <a16:creationId xmlns:a16="http://schemas.microsoft.com/office/drawing/2014/main" id="{02E7CE0F-8FDE-4B97-A6F6-E729F69138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78618" y="132522"/>
            <a:ext cx="2458278" cy="24582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18792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62C439D4-04F6-4FDD-8A14-84B2FAAB258A}"/>
              </a:ext>
            </a:extLst>
          </p:cNvPr>
          <p:cNvSpPr>
            <a:spLocks noGrp="1"/>
          </p:cNvSpPr>
          <p:nvPr>
            <p:ph type="body" sz="quarter" idx="10"/>
          </p:nvPr>
        </p:nvSpPr>
        <p:spPr/>
        <p:txBody>
          <a:bodyPr/>
          <a:lstStyle/>
          <a:p>
            <a:endParaRPr lang="es-ES"/>
          </a:p>
        </p:txBody>
      </p:sp>
      <p:sp>
        <p:nvSpPr>
          <p:cNvPr id="3" name="Título 2">
            <a:extLst>
              <a:ext uri="{FF2B5EF4-FFF2-40B4-BE49-F238E27FC236}">
                <a16:creationId xmlns:a16="http://schemas.microsoft.com/office/drawing/2014/main" id="{F1EEA690-887C-4843-A1FC-C80B7E753D51}"/>
              </a:ext>
            </a:extLst>
          </p:cNvPr>
          <p:cNvSpPr>
            <a:spLocks noGrp="1"/>
          </p:cNvSpPr>
          <p:nvPr>
            <p:ph type="title"/>
          </p:nvPr>
        </p:nvSpPr>
        <p:spPr/>
        <p:txBody>
          <a:bodyPr/>
          <a:lstStyle/>
          <a:p>
            <a:endParaRPr lang="es-ES"/>
          </a:p>
        </p:txBody>
      </p:sp>
      <p:pic>
        <p:nvPicPr>
          <p:cNvPr id="5122" name="Picture 2" descr="Resultado de imagen para developers office 365">
            <a:extLst>
              <a:ext uri="{FF2B5EF4-FFF2-40B4-BE49-F238E27FC236}">
                <a16:creationId xmlns:a16="http://schemas.microsoft.com/office/drawing/2014/main" id="{A3078804-85B9-42F8-A0E2-F6A59E2A1F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175"/>
            <a:ext cx="12192000" cy="6851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351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ítulo 9">
            <a:extLst>
              <a:ext uri="{FF2B5EF4-FFF2-40B4-BE49-F238E27FC236}">
                <a16:creationId xmlns:a16="http://schemas.microsoft.com/office/drawing/2014/main" id="{03632241-6E1A-4E37-8830-79EAB47C0E30}"/>
              </a:ext>
            </a:extLst>
          </p:cNvPr>
          <p:cNvSpPr>
            <a:spLocks noGrp="1"/>
          </p:cNvSpPr>
          <p:nvPr>
            <p:ph type="title"/>
          </p:nvPr>
        </p:nvSpPr>
        <p:spPr/>
        <p:txBody>
          <a:bodyPr/>
          <a:lstStyle/>
          <a:p>
            <a:r>
              <a:rPr lang="es-ES" dirty="0"/>
              <a:t>Escenarios Posibles</a:t>
            </a:r>
          </a:p>
        </p:txBody>
      </p:sp>
      <p:sp>
        <p:nvSpPr>
          <p:cNvPr id="11" name="Marcador de texto 10">
            <a:extLst>
              <a:ext uri="{FF2B5EF4-FFF2-40B4-BE49-F238E27FC236}">
                <a16:creationId xmlns:a16="http://schemas.microsoft.com/office/drawing/2014/main" id="{91C05248-776A-4888-944C-0A89EC120EB8}"/>
              </a:ext>
            </a:extLst>
          </p:cNvPr>
          <p:cNvSpPr>
            <a:spLocks noGrp="1"/>
          </p:cNvSpPr>
          <p:nvPr>
            <p:ph type="body" sz="quarter" idx="11"/>
          </p:nvPr>
        </p:nvSpPr>
        <p:spPr/>
        <p:txBody>
          <a:bodyPr/>
          <a:lstStyle/>
          <a:p>
            <a:r>
              <a:rPr lang="es-ES" dirty="0"/>
              <a:t>Dentro de SharePoint</a:t>
            </a:r>
          </a:p>
          <a:p>
            <a:endParaRPr lang="es-ES" dirty="0"/>
          </a:p>
          <a:p>
            <a:pPr marL="457200" indent="-457200">
              <a:buFont typeface="Arial" panose="020B0604020202020204" pitchFamily="34" charset="0"/>
              <a:buChar char="•"/>
            </a:pPr>
            <a:r>
              <a:rPr lang="es-ES" dirty="0"/>
              <a:t>Extender capacidades básicas</a:t>
            </a:r>
          </a:p>
          <a:p>
            <a:endParaRPr lang="es-ES" dirty="0"/>
          </a:p>
          <a:p>
            <a:pPr marL="457200" indent="-457200">
              <a:buFont typeface="Arial" panose="020B0604020202020204" pitchFamily="34" charset="0"/>
              <a:buChar char="•"/>
            </a:pPr>
            <a:r>
              <a:rPr lang="es-ES" dirty="0"/>
              <a:t>Pequeños desarrollos</a:t>
            </a:r>
          </a:p>
          <a:p>
            <a:pPr marL="457200" indent="-457200">
              <a:buFont typeface="Arial" panose="020B0604020202020204" pitchFamily="34" charset="0"/>
              <a:buChar char="•"/>
            </a:pPr>
            <a:endParaRPr lang="es-ES" dirty="0"/>
          </a:p>
          <a:p>
            <a:pPr marL="457200" indent="-457200">
              <a:buFont typeface="Arial" panose="020B0604020202020204" pitchFamily="34" charset="0"/>
              <a:buChar char="•"/>
            </a:pPr>
            <a:r>
              <a:rPr lang="es-ES" dirty="0"/>
              <a:t>Consultas de servicios </a:t>
            </a:r>
            <a:r>
              <a:rPr lang="es-ES" dirty="0" err="1"/>
              <a:t>Rest</a:t>
            </a:r>
            <a:endParaRPr lang="es-ES" dirty="0"/>
          </a:p>
        </p:txBody>
      </p:sp>
      <p:sp>
        <p:nvSpPr>
          <p:cNvPr id="12" name="Marcador de texto 11">
            <a:extLst>
              <a:ext uri="{FF2B5EF4-FFF2-40B4-BE49-F238E27FC236}">
                <a16:creationId xmlns:a16="http://schemas.microsoft.com/office/drawing/2014/main" id="{F24A982D-2D03-4A74-B5B6-2CD50F9472DD}"/>
              </a:ext>
            </a:extLst>
          </p:cNvPr>
          <p:cNvSpPr>
            <a:spLocks noGrp="1"/>
          </p:cNvSpPr>
          <p:nvPr>
            <p:ph type="body" sz="quarter" idx="12"/>
          </p:nvPr>
        </p:nvSpPr>
        <p:spPr/>
        <p:txBody>
          <a:bodyPr/>
          <a:lstStyle/>
          <a:p>
            <a:r>
              <a:rPr lang="es-ES" dirty="0"/>
              <a:t>Fuera de SharePoint</a:t>
            </a:r>
          </a:p>
          <a:p>
            <a:pPr marL="457200" indent="-457200">
              <a:buFont typeface="Arial" panose="020B0604020202020204" pitchFamily="34" charset="0"/>
              <a:buChar char="•"/>
            </a:pPr>
            <a:r>
              <a:rPr lang="es-ES" dirty="0"/>
              <a:t>Desencadenar acciones a elementos que se producen en SharePoint </a:t>
            </a:r>
          </a:p>
          <a:p>
            <a:pPr marL="457200" indent="-457200">
              <a:buFont typeface="Arial" panose="020B0604020202020204" pitchFamily="34" charset="0"/>
              <a:buChar char="•"/>
            </a:pPr>
            <a:endParaRPr lang="es-ES" dirty="0"/>
          </a:p>
          <a:p>
            <a:pPr marL="457200" indent="-457200">
              <a:buFont typeface="Arial" panose="020B0604020202020204" pitchFamily="34" charset="0"/>
              <a:buChar char="•"/>
            </a:pPr>
            <a:r>
              <a:rPr lang="es-ES" dirty="0"/>
              <a:t>Obtener beneficio de servicios Pass ya implementados: Servicios cognitivos, Azure </a:t>
            </a:r>
            <a:r>
              <a:rPr lang="es-ES" dirty="0" err="1"/>
              <a:t>Function</a:t>
            </a:r>
            <a:r>
              <a:rPr lang="es-ES" dirty="0"/>
              <a:t>, Blob Storage</a:t>
            </a:r>
          </a:p>
          <a:p>
            <a:pPr marL="457200" indent="-457200">
              <a:buFont typeface="Arial" panose="020B0604020202020204" pitchFamily="34" charset="0"/>
              <a:buChar char="•"/>
            </a:pPr>
            <a:endParaRPr lang="es-ES" dirty="0"/>
          </a:p>
        </p:txBody>
      </p:sp>
    </p:spTree>
    <p:extLst>
      <p:ext uri="{BB962C8B-B14F-4D97-AF65-F5344CB8AC3E}">
        <p14:creationId xmlns:p14="http://schemas.microsoft.com/office/powerpoint/2010/main" val="4396194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1"/>
          </p:nvPr>
        </p:nvSpPr>
        <p:spPr/>
        <p:txBody>
          <a:bodyPr/>
          <a:lstStyle/>
          <a:p>
            <a:r>
              <a:rPr lang="en-US" dirty="0"/>
              <a:t>Adrián Díaz</a:t>
            </a:r>
          </a:p>
        </p:txBody>
      </p:sp>
      <p:sp>
        <p:nvSpPr>
          <p:cNvPr id="3" name="Marcador de texto 2"/>
          <p:cNvSpPr>
            <a:spLocks noGrp="1"/>
          </p:cNvSpPr>
          <p:nvPr>
            <p:ph type="body" sz="quarter" idx="12"/>
          </p:nvPr>
        </p:nvSpPr>
        <p:spPr/>
        <p:txBody>
          <a:bodyPr/>
          <a:lstStyle/>
          <a:p>
            <a:r>
              <a:rPr lang="en-US" dirty="0"/>
              <a:t>MVP Office Development</a:t>
            </a:r>
          </a:p>
        </p:txBody>
      </p:sp>
      <p:sp>
        <p:nvSpPr>
          <p:cNvPr id="4" name="Marcador de texto 3"/>
          <p:cNvSpPr>
            <a:spLocks noGrp="1"/>
          </p:cNvSpPr>
          <p:nvPr>
            <p:ph type="body" sz="quarter" idx="14"/>
          </p:nvPr>
        </p:nvSpPr>
        <p:spPr/>
        <p:txBody>
          <a:bodyPr/>
          <a:lstStyle/>
          <a:p>
            <a:r>
              <a:rPr lang="en-US" dirty="0"/>
              <a:t>http://blogs.encamina.com/desarrollandosobresharepoint</a:t>
            </a:r>
          </a:p>
        </p:txBody>
      </p:sp>
      <p:sp>
        <p:nvSpPr>
          <p:cNvPr id="5" name="Marcador de texto 4"/>
          <p:cNvSpPr>
            <a:spLocks noGrp="1"/>
          </p:cNvSpPr>
          <p:nvPr>
            <p:ph type="body" sz="quarter" idx="15"/>
          </p:nvPr>
        </p:nvSpPr>
        <p:spPr/>
        <p:txBody>
          <a:bodyPr/>
          <a:lstStyle/>
          <a:p>
            <a:r>
              <a:rPr lang="en-US" dirty="0"/>
              <a:t>AdrianDiaz81</a:t>
            </a:r>
          </a:p>
        </p:txBody>
      </p:sp>
      <p:pic>
        <p:nvPicPr>
          <p:cNvPr id="19" name="Marcador de posición de imagen 18">
            <a:extLst>
              <a:ext uri="{FF2B5EF4-FFF2-40B4-BE49-F238E27FC236}">
                <a16:creationId xmlns:a16="http://schemas.microsoft.com/office/drawing/2014/main" id="{DA18BDCF-342A-43E2-A750-E7AF2FFA5035}"/>
              </a:ext>
            </a:extLst>
          </p:cNvPr>
          <p:cNvPicPr>
            <a:picLocks noGrp="1" noChangeAspect="1"/>
          </p:cNvPicPr>
          <p:nvPr>
            <p:ph type="pic" sz="quarter" idx="16"/>
          </p:nvPr>
        </p:nvPicPr>
        <p:blipFill>
          <a:blip r:embed="rId3"/>
          <a:srcRect l="2960" r="2960"/>
          <a:stretch>
            <a:fillRect/>
          </a:stretch>
        </p:blipFill>
        <p:spPr/>
      </p:pic>
      <p:sp>
        <p:nvSpPr>
          <p:cNvPr id="7" name="Marcador de texto 6"/>
          <p:cNvSpPr>
            <a:spLocks noGrp="1"/>
          </p:cNvSpPr>
          <p:nvPr>
            <p:ph type="body" sz="quarter" idx="17"/>
          </p:nvPr>
        </p:nvSpPr>
        <p:spPr/>
        <p:txBody>
          <a:bodyPr/>
          <a:lstStyle/>
          <a:p>
            <a:r>
              <a:rPr lang="en-US" dirty="0" err="1"/>
              <a:t>Gruñon</a:t>
            </a:r>
            <a:r>
              <a:rPr lang="en-US" dirty="0"/>
              <a:t>, </a:t>
            </a:r>
            <a:r>
              <a:rPr lang="en-US" dirty="0" err="1"/>
              <a:t>friki</a:t>
            </a:r>
            <a:r>
              <a:rPr lang="en-US" dirty="0"/>
              <a:t> de la </a:t>
            </a:r>
            <a:r>
              <a:rPr lang="en-US" dirty="0" err="1"/>
              <a:t>tecnología</a:t>
            </a:r>
            <a:r>
              <a:rPr lang="en-US" dirty="0"/>
              <a:t> … y </a:t>
            </a:r>
            <a:r>
              <a:rPr lang="en-US" dirty="0" err="1"/>
              <a:t>madridista</a:t>
            </a:r>
            <a:r>
              <a:rPr lang="en-US" dirty="0"/>
              <a:t> </a:t>
            </a:r>
          </a:p>
        </p:txBody>
      </p:sp>
      <p:sp>
        <p:nvSpPr>
          <p:cNvPr id="8" name="Marcador de texto 7"/>
          <p:cNvSpPr>
            <a:spLocks noGrp="1"/>
          </p:cNvSpPr>
          <p:nvPr>
            <p:ph type="body" sz="quarter" idx="18"/>
          </p:nvPr>
        </p:nvSpPr>
        <p:spPr/>
        <p:txBody>
          <a:bodyPr/>
          <a:lstStyle/>
          <a:p>
            <a:r>
              <a:rPr lang="en-US" dirty="0"/>
              <a:t>ENCAMINA</a:t>
            </a:r>
          </a:p>
        </p:txBody>
      </p:sp>
      <p:sp>
        <p:nvSpPr>
          <p:cNvPr id="9" name="Marcador de texto 8"/>
          <p:cNvSpPr>
            <a:spLocks noGrp="1"/>
          </p:cNvSpPr>
          <p:nvPr>
            <p:ph type="body" sz="quarter" idx="19"/>
          </p:nvPr>
        </p:nvSpPr>
        <p:spPr/>
        <p:txBody>
          <a:bodyPr/>
          <a:lstStyle/>
          <a:p>
            <a:endParaRPr lang="en-US" dirty="0"/>
          </a:p>
        </p:txBody>
      </p:sp>
      <p:sp>
        <p:nvSpPr>
          <p:cNvPr id="10" name="Marcador de texto 9"/>
          <p:cNvSpPr>
            <a:spLocks noGrp="1"/>
          </p:cNvSpPr>
          <p:nvPr>
            <p:ph type="body" sz="quarter" idx="20"/>
          </p:nvPr>
        </p:nvSpPr>
        <p:spPr/>
        <p:txBody>
          <a:bodyPr/>
          <a:lstStyle/>
          <a:p>
            <a:r>
              <a:rPr lang="en-US" dirty="0"/>
              <a:t>MVP Azure</a:t>
            </a:r>
          </a:p>
        </p:txBody>
      </p:sp>
      <p:sp>
        <p:nvSpPr>
          <p:cNvPr id="11" name="Marcador de texto 10"/>
          <p:cNvSpPr>
            <a:spLocks noGrp="1"/>
          </p:cNvSpPr>
          <p:nvPr>
            <p:ph type="body" sz="quarter" idx="21"/>
          </p:nvPr>
        </p:nvSpPr>
        <p:spPr/>
        <p:txBody>
          <a:bodyPr/>
          <a:lstStyle/>
          <a:p>
            <a:r>
              <a:rPr lang="en-US" dirty="0"/>
              <a:t>http://www.robertbermejo.com</a:t>
            </a:r>
          </a:p>
        </p:txBody>
      </p:sp>
      <p:sp>
        <p:nvSpPr>
          <p:cNvPr id="12" name="Marcador de texto 11"/>
          <p:cNvSpPr>
            <a:spLocks noGrp="1"/>
          </p:cNvSpPr>
          <p:nvPr>
            <p:ph type="body" sz="quarter" idx="22"/>
          </p:nvPr>
        </p:nvSpPr>
        <p:spPr/>
        <p:txBody>
          <a:bodyPr/>
          <a:lstStyle/>
          <a:p>
            <a:r>
              <a:rPr lang="en-US" dirty="0" err="1"/>
              <a:t>robertbemejo</a:t>
            </a:r>
            <a:endParaRPr lang="en-US" dirty="0"/>
          </a:p>
        </p:txBody>
      </p:sp>
      <p:pic>
        <p:nvPicPr>
          <p:cNvPr id="17" name="Marcador de posición de imagen 16">
            <a:extLst>
              <a:ext uri="{FF2B5EF4-FFF2-40B4-BE49-F238E27FC236}">
                <a16:creationId xmlns:a16="http://schemas.microsoft.com/office/drawing/2014/main" id="{4C8F1AE1-A043-48A6-9549-3D8E615D9A74}"/>
              </a:ext>
            </a:extLst>
          </p:cNvPr>
          <p:cNvPicPr>
            <a:picLocks noGrp="1" noChangeAspect="1"/>
          </p:cNvPicPr>
          <p:nvPr>
            <p:ph type="pic" sz="quarter" idx="23"/>
          </p:nvPr>
        </p:nvPicPr>
        <p:blipFill>
          <a:blip r:embed="rId4"/>
          <a:srcRect l="2910" r="2910"/>
          <a:stretch>
            <a:fillRect/>
          </a:stretch>
        </p:blipFill>
        <p:spPr/>
      </p:pic>
      <p:sp>
        <p:nvSpPr>
          <p:cNvPr id="14" name="Marcador de texto 13"/>
          <p:cNvSpPr>
            <a:spLocks noGrp="1"/>
          </p:cNvSpPr>
          <p:nvPr>
            <p:ph type="body" sz="quarter" idx="24"/>
          </p:nvPr>
        </p:nvSpPr>
        <p:spPr/>
        <p:txBody>
          <a:bodyPr/>
          <a:lstStyle/>
          <a:p>
            <a:r>
              <a:rPr lang="es-ES" dirty="0" err="1"/>
              <a:t>Gruñon</a:t>
            </a:r>
            <a:r>
              <a:rPr lang="es-ES" dirty="0"/>
              <a:t> Bis friki de la </a:t>
            </a:r>
            <a:r>
              <a:rPr lang="es-ES" dirty="0" err="1"/>
              <a:t>tecnlogia</a:t>
            </a:r>
            <a:r>
              <a:rPr lang="es-ES" dirty="0"/>
              <a:t> también…y culé</a:t>
            </a:r>
            <a:endParaRPr lang="en-US" dirty="0"/>
          </a:p>
        </p:txBody>
      </p:sp>
      <p:sp>
        <p:nvSpPr>
          <p:cNvPr id="15" name="Marcador de texto 14"/>
          <p:cNvSpPr>
            <a:spLocks noGrp="1"/>
          </p:cNvSpPr>
          <p:nvPr>
            <p:ph type="body" sz="quarter" idx="25"/>
          </p:nvPr>
        </p:nvSpPr>
        <p:spPr/>
        <p:txBody>
          <a:bodyPr/>
          <a:lstStyle/>
          <a:p>
            <a:r>
              <a:rPr lang="en-US" dirty="0"/>
              <a:t>TOKIOTA</a:t>
            </a:r>
          </a:p>
        </p:txBody>
      </p:sp>
    </p:spTree>
    <p:extLst>
      <p:ext uri="{BB962C8B-B14F-4D97-AF65-F5344CB8AC3E}">
        <p14:creationId xmlns:p14="http://schemas.microsoft.com/office/powerpoint/2010/main" val="38375215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Marcador de posición de imagen 10">
            <a:extLst>
              <a:ext uri="{FF2B5EF4-FFF2-40B4-BE49-F238E27FC236}">
                <a16:creationId xmlns:a16="http://schemas.microsoft.com/office/drawing/2014/main" id="{560DB976-9D91-4C45-8068-A925E0CBFF17}"/>
              </a:ext>
            </a:extLst>
          </p:cNvPr>
          <p:cNvPicPr>
            <a:picLocks noGrp="1" noChangeAspect="1"/>
          </p:cNvPicPr>
          <p:nvPr>
            <p:ph type="pic" sz="quarter" idx="14"/>
          </p:nvPr>
        </p:nvPicPr>
        <p:blipFill rotWithShape="1">
          <a:blip r:embed="rId2"/>
          <a:srcRect l="30596" t="617" r="15626" b="-617"/>
          <a:stretch/>
        </p:blipFill>
        <p:spPr>
          <a:xfrm>
            <a:off x="6210331" y="0"/>
            <a:ext cx="5981669" cy="6858000"/>
          </a:xfrm>
        </p:spPr>
      </p:pic>
      <p:sp>
        <p:nvSpPr>
          <p:cNvPr id="6" name="Marcador de contenido 5">
            <a:extLst>
              <a:ext uri="{FF2B5EF4-FFF2-40B4-BE49-F238E27FC236}">
                <a16:creationId xmlns:a16="http://schemas.microsoft.com/office/drawing/2014/main" id="{7C7C78AA-61C6-4E16-98A7-E57F50E40A48}"/>
              </a:ext>
            </a:extLst>
          </p:cNvPr>
          <p:cNvSpPr>
            <a:spLocks noGrp="1"/>
          </p:cNvSpPr>
          <p:nvPr>
            <p:ph sz="quarter" idx="13"/>
          </p:nvPr>
        </p:nvSpPr>
        <p:spPr/>
        <p:txBody>
          <a:bodyPr/>
          <a:lstStyle/>
          <a:p>
            <a:endParaRPr lang="es-ES"/>
          </a:p>
        </p:txBody>
      </p:sp>
      <p:sp>
        <p:nvSpPr>
          <p:cNvPr id="9" name="Marcador de texto 8">
            <a:extLst>
              <a:ext uri="{FF2B5EF4-FFF2-40B4-BE49-F238E27FC236}">
                <a16:creationId xmlns:a16="http://schemas.microsoft.com/office/drawing/2014/main" id="{73478717-A291-4143-B94A-E16D5B752914}"/>
              </a:ext>
            </a:extLst>
          </p:cNvPr>
          <p:cNvSpPr>
            <a:spLocks noGrp="1"/>
          </p:cNvSpPr>
          <p:nvPr>
            <p:ph type="body" idx="1"/>
          </p:nvPr>
        </p:nvSpPr>
        <p:spPr/>
        <p:txBody>
          <a:bodyPr/>
          <a:lstStyle/>
          <a:p>
            <a:r>
              <a:rPr lang="es-ES" dirty="0"/>
              <a:t>DEMO </a:t>
            </a:r>
          </a:p>
        </p:txBody>
      </p:sp>
      <p:pic>
        <p:nvPicPr>
          <p:cNvPr id="2052" name="Picture 4" descr="Resultado de imagen para azure sharepoint">
            <a:extLst>
              <a:ext uri="{FF2B5EF4-FFF2-40B4-BE49-F238E27FC236}">
                <a16:creationId xmlns:a16="http://schemas.microsoft.com/office/drawing/2014/main" id="{5DA165A2-61CC-4DFA-A0D6-85EA44B281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1500" y="2359671"/>
            <a:ext cx="4007927" cy="33884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44357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texto 5">
            <a:extLst>
              <a:ext uri="{FF2B5EF4-FFF2-40B4-BE49-F238E27FC236}">
                <a16:creationId xmlns:a16="http://schemas.microsoft.com/office/drawing/2014/main" id="{402BC7D7-2D64-4F2B-9D10-34035C54F9D5}"/>
              </a:ext>
            </a:extLst>
          </p:cNvPr>
          <p:cNvSpPr>
            <a:spLocks noGrp="1"/>
          </p:cNvSpPr>
          <p:nvPr>
            <p:ph type="body" sz="quarter" idx="10"/>
          </p:nvPr>
        </p:nvSpPr>
        <p:spPr/>
        <p:txBody>
          <a:bodyPr/>
          <a:lstStyle/>
          <a:p>
            <a:endParaRPr lang="es-ES"/>
          </a:p>
        </p:txBody>
      </p:sp>
      <p:sp>
        <p:nvSpPr>
          <p:cNvPr id="5" name="Título 4">
            <a:extLst>
              <a:ext uri="{FF2B5EF4-FFF2-40B4-BE49-F238E27FC236}">
                <a16:creationId xmlns:a16="http://schemas.microsoft.com/office/drawing/2014/main" id="{393C3DA5-7C14-41B2-8726-648C8F3F005E}"/>
              </a:ext>
            </a:extLst>
          </p:cNvPr>
          <p:cNvSpPr>
            <a:spLocks noGrp="1"/>
          </p:cNvSpPr>
          <p:nvPr>
            <p:ph type="title"/>
          </p:nvPr>
        </p:nvSpPr>
        <p:spPr/>
        <p:txBody>
          <a:bodyPr/>
          <a:lstStyle/>
          <a:p>
            <a:r>
              <a:rPr lang="es-ES" dirty="0"/>
              <a:t>MUNDO IDEAL</a:t>
            </a:r>
          </a:p>
        </p:txBody>
      </p:sp>
      <p:pic>
        <p:nvPicPr>
          <p:cNvPr id="7" name="Imagen 6">
            <a:extLst>
              <a:ext uri="{FF2B5EF4-FFF2-40B4-BE49-F238E27FC236}">
                <a16:creationId xmlns:a16="http://schemas.microsoft.com/office/drawing/2014/main" id="{56EC6C64-ACD5-469F-9DC0-81B2F42421EE}"/>
              </a:ext>
            </a:extLst>
          </p:cNvPr>
          <p:cNvPicPr>
            <a:picLocks noChangeAspect="1"/>
          </p:cNvPicPr>
          <p:nvPr/>
        </p:nvPicPr>
        <p:blipFill>
          <a:blip r:embed="rId2"/>
          <a:stretch>
            <a:fillRect/>
          </a:stretch>
        </p:blipFill>
        <p:spPr>
          <a:xfrm>
            <a:off x="634621" y="976499"/>
            <a:ext cx="10611133" cy="5055127"/>
          </a:xfrm>
          <a:prstGeom prst="rect">
            <a:avLst/>
          </a:prstGeom>
        </p:spPr>
      </p:pic>
    </p:spTree>
    <p:extLst>
      <p:ext uri="{BB962C8B-B14F-4D97-AF65-F5344CB8AC3E}">
        <p14:creationId xmlns:p14="http://schemas.microsoft.com/office/powerpoint/2010/main" val="25136337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28284-DF9D-48C5-BD06-31FB852C2EB2}"/>
              </a:ext>
            </a:extLst>
          </p:cNvPr>
          <p:cNvSpPr>
            <a:spLocks noGrp="1"/>
          </p:cNvSpPr>
          <p:nvPr>
            <p:ph type="title"/>
          </p:nvPr>
        </p:nvSpPr>
        <p:spPr/>
        <p:txBody>
          <a:bodyPr/>
          <a:lstStyle/>
          <a:p>
            <a:r>
              <a:rPr lang="es-ES" dirty="0"/>
              <a:t>DEMO: ALDEA PITUFO</a:t>
            </a:r>
          </a:p>
        </p:txBody>
      </p:sp>
      <p:sp>
        <p:nvSpPr>
          <p:cNvPr id="3" name="Marcador de texto 2">
            <a:extLst>
              <a:ext uri="{FF2B5EF4-FFF2-40B4-BE49-F238E27FC236}">
                <a16:creationId xmlns:a16="http://schemas.microsoft.com/office/drawing/2014/main" id="{ACBD6A7B-FAE7-4917-8D2C-9829E7288C9E}"/>
              </a:ext>
            </a:extLst>
          </p:cNvPr>
          <p:cNvSpPr>
            <a:spLocks noGrp="1"/>
          </p:cNvSpPr>
          <p:nvPr>
            <p:ph type="body" sz="quarter" idx="11"/>
          </p:nvPr>
        </p:nvSpPr>
        <p:spPr/>
        <p:txBody>
          <a:bodyPr/>
          <a:lstStyle/>
          <a:p>
            <a:endParaRPr lang="es-ES"/>
          </a:p>
        </p:txBody>
      </p:sp>
      <p:sp>
        <p:nvSpPr>
          <p:cNvPr id="4" name="Marcador de texto 3">
            <a:extLst>
              <a:ext uri="{FF2B5EF4-FFF2-40B4-BE49-F238E27FC236}">
                <a16:creationId xmlns:a16="http://schemas.microsoft.com/office/drawing/2014/main" id="{3E5A2F66-5F96-4D90-84F4-ACCF5CA7B8B5}"/>
              </a:ext>
            </a:extLst>
          </p:cNvPr>
          <p:cNvSpPr>
            <a:spLocks noGrp="1"/>
          </p:cNvSpPr>
          <p:nvPr>
            <p:ph type="body" sz="quarter" idx="12"/>
          </p:nvPr>
        </p:nvSpPr>
        <p:spPr/>
        <p:txBody>
          <a:bodyPr/>
          <a:lstStyle/>
          <a:p>
            <a:endParaRPr lang="es-ES"/>
          </a:p>
        </p:txBody>
      </p:sp>
      <p:pic>
        <p:nvPicPr>
          <p:cNvPr id="6" name="Imagen 5">
            <a:extLst>
              <a:ext uri="{FF2B5EF4-FFF2-40B4-BE49-F238E27FC236}">
                <a16:creationId xmlns:a16="http://schemas.microsoft.com/office/drawing/2014/main" id="{12B2707C-84E1-4A53-938F-7E5D9F93BBB7}"/>
              </a:ext>
            </a:extLst>
          </p:cNvPr>
          <p:cNvPicPr>
            <a:picLocks noChangeAspect="1"/>
          </p:cNvPicPr>
          <p:nvPr/>
        </p:nvPicPr>
        <p:blipFill>
          <a:blip r:embed="rId2"/>
          <a:stretch>
            <a:fillRect/>
          </a:stretch>
        </p:blipFill>
        <p:spPr>
          <a:xfrm>
            <a:off x="519248" y="1044732"/>
            <a:ext cx="10906540" cy="5576918"/>
          </a:xfrm>
          <a:prstGeom prst="rect">
            <a:avLst/>
          </a:prstGeom>
        </p:spPr>
      </p:pic>
    </p:spTree>
    <p:extLst>
      <p:ext uri="{BB962C8B-B14F-4D97-AF65-F5344CB8AC3E}">
        <p14:creationId xmlns:p14="http://schemas.microsoft.com/office/powerpoint/2010/main" val="22865955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4D1DB16-3B67-42B0-A898-A237A9A215AD}"/>
              </a:ext>
            </a:extLst>
          </p:cNvPr>
          <p:cNvSpPr>
            <a:spLocks noGrp="1"/>
          </p:cNvSpPr>
          <p:nvPr>
            <p:ph type="title"/>
          </p:nvPr>
        </p:nvSpPr>
        <p:spPr/>
        <p:txBody>
          <a:bodyPr/>
          <a:lstStyle/>
          <a:p>
            <a:r>
              <a:rPr lang="es-ES" dirty="0"/>
              <a:t>Conclusiones</a:t>
            </a:r>
          </a:p>
        </p:txBody>
      </p:sp>
      <p:sp>
        <p:nvSpPr>
          <p:cNvPr id="3" name="Marcador de texto 2">
            <a:extLst>
              <a:ext uri="{FF2B5EF4-FFF2-40B4-BE49-F238E27FC236}">
                <a16:creationId xmlns:a16="http://schemas.microsoft.com/office/drawing/2014/main" id="{05807F70-B6CA-4F1D-BFD7-59749F8C54C0}"/>
              </a:ext>
            </a:extLst>
          </p:cNvPr>
          <p:cNvSpPr>
            <a:spLocks noGrp="1"/>
          </p:cNvSpPr>
          <p:nvPr>
            <p:ph type="body" sz="quarter" idx="11"/>
          </p:nvPr>
        </p:nvSpPr>
        <p:spPr>
          <a:xfrm>
            <a:off x="520836" y="1447802"/>
            <a:ext cx="10173668" cy="4714459"/>
          </a:xfrm>
        </p:spPr>
        <p:txBody>
          <a:bodyPr/>
          <a:lstStyle/>
          <a:p>
            <a:pPr marL="457200" indent="-457200">
              <a:buFontTx/>
              <a:buChar char="-"/>
            </a:pPr>
            <a:r>
              <a:rPr lang="es-ES" dirty="0"/>
              <a:t>Desarrollo en SPO en la última NO </a:t>
            </a:r>
            <a:r>
              <a:rPr lang="es-ES" dirty="0" err="1"/>
              <a:t>WebForms</a:t>
            </a:r>
            <a:r>
              <a:rPr lang="es-ES" dirty="0"/>
              <a:t> </a:t>
            </a:r>
          </a:p>
          <a:p>
            <a:pPr marL="457200" indent="-457200">
              <a:buFontTx/>
              <a:buChar char="-"/>
            </a:pPr>
            <a:endParaRPr lang="es-ES" dirty="0"/>
          </a:p>
          <a:p>
            <a:pPr marL="457200" indent="-457200">
              <a:buFontTx/>
              <a:buChar char="-"/>
            </a:pPr>
            <a:r>
              <a:rPr lang="es-ES" dirty="0"/>
              <a:t>Facilidad de integración con otros sistemas </a:t>
            </a:r>
          </a:p>
          <a:p>
            <a:pPr marL="457200" indent="-457200">
              <a:buFontTx/>
              <a:buChar char="-"/>
            </a:pPr>
            <a:endParaRPr lang="es-ES" dirty="0"/>
          </a:p>
          <a:p>
            <a:pPr marL="457200" indent="-457200">
              <a:buFontTx/>
              <a:buChar char="-"/>
            </a:pPr>
            <a:r>
              <a:rPr lang="es-ES" dirty="0"/>
              <a:t>La vida del desarrollador de SP mola </a:t>
            </a:r>
            <a:r>
              <a:rPr lang="es-ES" dirty="0">
                <a:sym typeface="Wingdings" panose="05000000000000000000" pitchFamily="2" charset="2"/>
              </a:rPr>
              <a:t></a:t>
            </a:r>
          </a:p>
          <a:p>
            <a:pPr marL="457200" indent="-457200">
              <a:buFontTx/>
              <a:buChar char="-"/>
            </a:pPr>
            <a:endParaRPr lang="es-ES" dirty="0">
              <a:sym typeface="Wingdings" panose="05000000000000000000" pitchFamily="2" charset="2"/>
            </a:endParaRPr>
          </a:p>
          <a:p>
            <a:pPr marL="457200" indent="-457200">
              <a:buFontTx/>
              <a:buChar char="-"/>
            </a:pPr>
            <a:r>
              <a:rPr lang="es-ES" dirty="0" err="1">
                <a:sym typeface="Wingdings" panose="05000000000000000000" pitchFamily="2" charset="2"/>
              </a:rPr>
              <a:t>Tooling</a:t>
            </a:r>
            <a:r>
              <a:rPr lang="es-ES" dirty="0">
                <a:sym typeface="Wingdings" panose="05000000000000000000" pitchFamily="2" charset="2"/>
              </a:rPr>
              <a:t> de herramientas muy variado</a:t>
            </a:r>
          </a:p>
          <a:p>
            <a:pPr marL="457200" indent="-457200">
              <a:buFontTx/>
              <a:buChar char="-"/>
            </a:pPr>
            <a:endParaRPr lang="es-ES" dirty="0">
              <a:sym typeface="Wingdings" panose="05000000000000000000" pitchFamily="2" charset="2"/>
            </a:endParaRPr>
          </a:p>
          <a:p>
            <a:pPr marL="457200" indent="-457200">
              <a:buFontTx/>
              <a:buChar char="-"/>
            </a:pPr>
            <a:r>
              <a:rPr lang="es-ES" dirty="0">
                <a:sym typeface="Wingdings" panose="05000000000000000000" pitchFamily="2" charset="2"/>
              </a:rPr>
              <a:t>Uso del servicios PaaS</a:t>
            </a:r>
            <a:endParaRPr lang="es-ES" dirty="0"/>
          </a:p>
          <a:p>
            <a:pPr marL="457200" indent="-457200">
              <a:buFontTx/>
              <a:buChar char="-"/>
            </a:pPr>
            <a:endParaRPr lang="es-ES" dirty="0"/>
          </a:p>
        </p:txBody>
      </p:sp>
      <p:pic>
        <p:nvPicPr>
          <p:cNvPr id="6146" name="Picture 2" descr="Resultado de imagen para papa pitufo">
            <a:extLst>
              <a:ext uri="{FF2B5EF4-FFF2-40B4-BE49-F238E27FC236}">
                <a16:creationId xmlns:a16="http://schemas.microsoft.com/office/drawing/2014/main" id="{8E890FD3-0CD1-418A-A672-C104CEFBCF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35762" y="2054087"/>
            <a:ext cx="4286250" cy="27189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49712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Preguntas !! </a:t>
            </a:r>
          </a:p>
        </p:txBody>
      </p:sp>
      <p:sp>
        <p:nvSpPr>
          <p:cNvPr id="6" name="Subtitle 1"/>
          <p:cNvSpPr txBox="1">
            <a:spLocks/>
          </p:cNvSpPr>
          <p:nvPr/>
        </p:nvSpPr>
        <p:spPr>
          <a:xfrm>
            <a:off x="358281" y="1756824"/>
            <a:ext cx="3612461" cy="659901"/>
          </a:xfrm>
          <a:prstGeom prst="rect">
            <a:avLst/>
          </a:prstGeom>
        </p:spPr>
        <p:txBody>
          <a:bodyPr vert="horz" wrap="square" lIns="165839" tIns="165839" rIns="0" bIns="0" rtlCol="0" anchor="t" anchorCtr="0">
            <a:spAutoFit/>
          </a:bodyPr>
          <a:lstStyle>
            <a:lvl1pPr marL="633579" indent="-630079" algn="l" defTabSz="995548" rtl="0" eaLnBrk="1" latinLnBrk="0" hangingPunct="1">
              <a:spcBef>
                <a:spcPct val="20000"/>
              </a:spcBef>
              <a:buFont typeface="Arial" pitchFamily="34" charset="0"/>
              <a:buNone/>
              <a:defRPr lang="en-US" sz="3528" b="1" kern="1200" spc="-110" baseline="0" dirty="0" smtClean="0">
                <a:solidFill>
                  <a:schemeClr val="tx1">
                    <a:alpha val="99000"/>
                  </a:schemeClr>
                </a:solidFill>
                <a:latin typeface="Segoe UI Light" pitchFamily="34" charset="0"/>
                <a:ea typeface="Segoe UI" pitchFamily="34" charset="0"/>
                <a:cs typeface="Segoe UI" pitchFamily="34" charset="0"/>
              </a:defRPr>
            </a:lvl1pPr>
            <a:lvl2pPr marL="381548" indent="-378047" algn="l" defTabSz="995548" rtl="0" eaLnBrk="1" latinLnBrk="0" hangingPunct="1">
              <a:spcBef>
                <a:spcPct val="20000"/>
              </a:spcBef>
              <a:buFont typeface="Arial" pitchFamily="34" charset="0"/>
              <a:buNone/>
              <a:defRPr lang="en-US" sz="1600" kern="1200" spc="-55" baseline="0" dirty="0" smtClean="0">
                <a:solidFill>
                  <a:schemeClr val="tx1">
                    <a:alpha val="99000"/>
                  </a:schemeClr>
                </a:solidFill>
                <a:latin typeface="Segoe UI" pitchFamily="34" charset="0"/>
                <a:ea typeface="Segoe UI" pitchFamily="34" charset="0"/>
                <a:cs typeface="Segoe UI" pitchFamily="34" charset="0"/>
              </a:defRPr>
            </a:lvl2pPr>
            <a:lvl3pPr marL="1244436"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3pPr>
            <a:lvl4pPr marL="1742209"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4pPr>
            <a:lvl5pPr marL="2239983"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5pPr>
            <a:lvl6pPr marL="2737757"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6pPr>
            <a:lvl7pPr marL="3235531"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7pPr>
            <a:lvl8pPr marL="3733305"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8pPr>
            <a:lvl9pPr marL="4231079"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9pPr>
          </a:lstStyle>
          <a:p>
            <a:r>
              <a:rPr lang="es-ES" sz="3200"/>
              <a:t>Adrián Díaz Cervera</a:t>
            </a:r>
          </a:p>
        </p:txBody>
      </p:sp>
      <p:pic>
        <p:nvPicPr>
          <p:cNvPr id="7" name="Marcador de posición de imagen 5"/>
          <p:cNvPicPr>
            <a:picLocks noChangeAspect="1"/>
          </p:cNvPicPr>
          <p:nvPr/>
        </p:nvPicPr>
        <p:blipFill>
          <a:blip r:embed="rId3">
            <a:extLst>
              <a:ext uri="{28A0092B-C50C-407E-A947-70E740481C1C}">
                <a14:useLocalDpi xmlns:a14="http://schemas.microsoft.com/office/drawing/2010/main" val="0"/>
              </a:ext>
            </a:extLst>
          </a:blip>
          <a:srcRect l="815" r="815"/>
          <a:stretch>
            <a:fillRect/>
          </a:stretch>
        </p:blipFill>
        <p:spPr>
          <a:xfrm rot="240000">
            <a:off x="4318450" y="933174"/>
            <a:ext cx="1509023" cy="1508945"/>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9" name="Text Placeholder 4"/>
          <p:cNvSpPr txBox="1">
            <a:spLocks/>
          </p:cNvSpPr>
          <p:nvPr/>
        </p:nvSpPr>
        <p:spPr>
          <a:xfrm>
            <a:off x="358566" y="2461450"/>
            <a:ext cx="5484742" cy="2081188"/>
          </a:xfrm>
          <a:prstGeom prst="rect">
            <a:avLst/>
          </a:prstGeom>
        </p:spPr>
        <p:txBody>
          <a:bodyPr vert="horz" wrap="square" lIns="165839" tIns="165839" rIns="0" bIns="0" rtlCol="0" anchor="t" anchorCtr="0">
            <a:spAutoFit/>
          </a:bodyPr>
          <a:lstStyle>
            <a:lvl1pPr marL="373331" indent="-373331" algn="l" defTabSz="995548" rtl="0" eaLnBrk="1" latinLnBrk="0" hangingPunct="1">
              <a:spcBef>
                <a:spcPct val="20000"/>
              </a:spcBef>
              <a:buFont typeface="Arial" pitchFamily="34" charset="0"/>
              <a:buChar char="•"/>
              <a:defRPr lang="en-US" sz="3528" b="0" kern="1200" spc="-110" baseline="0" dirty="0">
                <a:solidFill>
                  <a:schemeClr val="tx1">
                    <a:alpha val="99000"/>
                  </a:schemeClr>
                </a:solidFill>
                <a:latin typeface="Segoe UI Light" pitchFamily="34" charset="0"/>
                <a:ea typeface="Segoe UI" pitchFamily="34" charset="0"/>
                <a:cs typeface="Segoe UI" pitchFamily="34" charset="0"/>
              </a:defRPr>
            </a:lvl1pPr>
            <a:lvl2pPr marL="808882" indent="-311109" algn="l" defTabSz="995548" rtl="0" eaLnBrk="1" latinLnBrk="0" hangingPunct="1">
              <a:spcBef>
                <a:spcPct val="20000"/>
              </a:spcBef>
              <a:buFont typeface="Arial" pitchFamily="34" charset="0"/>
              <a:buChar char="–"/>
              <a:defRPr lang="es-ES" sz="1600" kern="1200" dirty="0" smtClean="0">
                <a:solidFill>
                  <a:schemeClr val="tx1"/>
                </a:solidFill>
                <a:latin typeface="Segoe UI" pitchFamily="34" charset="0"/>
                <a:ea typeface="Segoe UI" pitchFamily="34" charset="0"/>
                <a:cs typeface="Segoe UI" pitchFamily="34" charset="0"/>
              </a:defRPr>
            </a:lvl2pPr>
            <a:lvl3pPr marL="1244436"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3pPr>
            <a:lvl4pPr marL="1742209"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4pPr>
            <a:lvl5pPr marL="2239983"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5pPr>
            <a:lvl6pPr marL="2737757"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6pPr>
            <a:lvl7pPr marL="3235531"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7pPr>
            <a:lvl8pPr marL="3733305"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8pPr>
            <a:lvl9pPr marL="4231079"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9pPr>
          </a:lstStyle>
          <a:p>
            <a:r>
              <a:rPr lang="en-US" sz="2538" dirty="0"/>
              <a:t>Software Architect Lead at </a:t>
            </a:r>
            <a:r>
              <a:rPr lang="en-US" sz="2538" dirty="0" err="1"/>
              <a:t>Encamina</a:t>
            </a:r>
            <a:endParaRPr lang="en-US" sz="2538" dirty="0"/>
          </a:p>
          <a:p>
            <a:r>
              <a:rPr lang="en-US" sz="2538" dirty="0"/>
              <a:t>MVP Office Development </a:t>
            </a:r>
          </a:p>
          <a:p>
            <a:pPr marL="0" lvl="1" indent="0">
              <a:spcBef>
                <a:spcPts val="1000"/>
              </a:spcBef>
              <a:buNone/>
            </a:pPr>
            <a:r>
              <a:rPr lang="en-US" sz="1631" dirty="0">
                <a:latin typeface="Segoe UI Light" panose="020B0502040204020203" pitchFamily="34" charset="0"/>
                <a:cs typeface="Segoe UI Light" panose="020B0502040204020203" pitchFamily="34" charset="0"/>
                <a:hlinkClick r:id="rId4"/>
              </a:rPr>
              <a:t>http://blogs.encamina.com/desarrollandosobresharepoint</a:t>
            </a:r>
            <a:endParaRPr lang="en-US" sz="1631" dirty="0">
              <a:latin typeface="Segoe UI Light" panose="020B0502040204020203" pitchFamily="34" charset="0"/>
              <a:cs typeface="Segoe UI Light" panose="020B0502040204020203" pitchFamily="34" charset="0"/>
            </a:endParaRPr>
          </a:p>
          <a:p>
            <a:pPr marL="0" lvl="1" indent="0">
              <a:spcBef>
                <a:spcPts val="1000"/>
              </a:spcBef>
              <a:buNone/>
            </a:pPr>
            <a:r>
              <a:rPr lang="en-US" sz="1631" dirty="0">
                <a:latin typeface="Segoe UI Light" panose="020B0502040204020203" pitchFamily="34" charset="0"/>
                <a:cs typeface="Segoe UI Light" panose="020B0502040204020203" pitchFamily="34" charset="0"/>
              </a:rPr>
              <a:t>@AdrianDiaz81</a:t>
            </a:r>
            <a:r>
              <a:rPr lang="en-US" sz="1814" dirty="0">
                <a:latin typeface="Segoe UI Light" panose="020B0502040204020203" pitchFamily="34" charset="0"/>
                <a:cs typeface="Segoe UI Light" panose="020B0502040204020203" pitchFamily="34" charset="0"/>
              </a:rPr>
              <a:t>	</a:t>
            </a:r>
          </a:p>
          <a:p>
            <a:pPr marL="339620" lvl="1" indent="0">
              <a:buNone/>
            </a:pPr>
            <a:endParaRPr lang="en-US" sz="1451" dirty="0">
              <a:latin typeface="Segoe UI Light" panose="020B0502040204020203" pitchFamily="34" charset="0"/>
              <a:cs typeface="Segoe UI Light" panose="020B0502040204020203" pitchFamily="34" charset="0"/>
            </a:endParaRPr>
          </a:p>
        </p:txBody>
      </p:sp>
      <p:pic>
        <p:nvPicPr>
          <p:cNvPr id="10" name="Picture 2" descr="http://4.bp.blogspot.com/-OUfCsUCY3B4/VGgJCYMcsGI/AAAAAAAAIuQ/dyBpOE8ZilM/s230/mvp_log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6652" y="4966541"/>
            <a:ext cx="1986605" cy="915566"/>
          </a:xfrm>
          <a:prstGeom prst="rect">
            <a:avLst/>
          </a:prstGeom>
          <a:noFill/>
          <a:extLst>
            <a:ext uri="{909E8E84-426E-40DD-AFC4-6F175D3DCCD1}">
              <a14:hiddenFill xmlns:a14="http://schemas.microsoft.com/office/drawing/2010/main">
                <a:solidFill>
                  <a:srgbClr val="FFFFFF"/>
                </a:solidFill>
              </a14:hiddenFill>
            </a:ext>
          </a:extLst>
        </p:spPr>
      </p:pic>
      <p:sp>
        <p:nvSpPr>
          <p:cNvPr id="11" name="Subtitle 1"/>
          <p:cNvSpPr txBox="1">
            <a:spLocks/>
          </p:cNvSpPr>
          <p:nvPr/>
        </p:nvSpPr>
        <p:spPr>
          <a:xfrm>
            <a:off x="6501897" y="1703449"/>
            <a:ext cx="3611879" cy="659322"/>
          </a:xfrm>
          <a:prstGeom prst="rect">
            <a:avLst/>
          </a:prstGeom>
        </p:spPr>
        <p:txBody>
          <a:bodyPr vert="horz" lIns="90290" tIns="45145" rIns="90290" bIns="45145" rtlCol="0">
            <a:noAutofit/>
          </a:bodyPr>
          <a:lstStyle>
            <a:lvl1pPr marL="373331" indent="-373331"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1pPr>
            <a:lvl2pPr marL="808882" indent="-311109" algn="l" defTabSz="995548" rtl="0" eaLnBrk="1" latinLnBrk="0" hangingPunct="1">
              <a:spcBef>
                <a:spcPct val="20000"/>
              </a:spcBef>
              <a:buFont typeface="Arial" pitchFamily="34" charset="0"/>
              <a:buChar char="–"/>
              <a:defRPr lang="es-ES" sz="1600" kern="1200" dirty="0" smtClean="0">
                <a:solidFill>
                  <a:schemeClr val="tx1"/>
                </a:solidFill>
                <a:latin typeface="Segoe UI" pitchFamily="34" charset="0"/>
                <a:ea typeface="Segoe UI" pitchFamily="34" charset="0"/>
                <a:cs typeface="Segoe UI" pitchFamily="34" charset="0"/>
              </a:defRPr>
            </a:lvl2pPr>
            <a:lvl3pPr marL="1244436"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3pPr>
            <a:lvl4pPr marL="1742209"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4pPr>
            <a:lvl5pPr marL="2239983"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5pPr>
            <a:lvl6pPr marL="2737757"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6pPr>
            <a:lvl7pPr marL="3235531"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7pPr>
            <a:lvl8pPr marL="3733305"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8pPr>
            <a:lvl9pPr marL="4231079"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9pPr>
          </a:lstStyle>
          <a:p>
            <a:pPr marL="0" indent="0">
              <a:buNone/>
            </a:pPr>
            <a:r>
              <a:rPr lang="en-US" sz="3200" b="1" spc="-99" dirty="0">
                <a:solidFill>
                  <a:schemeClr val="tx1">
                    <a:alpha val="99000"/>
                  </a:schemeClr>
                </a:solidFill>
                <a:latin typeface="Segoe UI Light" pitchFamily="34" charset="0"/>
              </a:rPr>
              <a:t>Robert Bermejo</a:t>
            </a:r>
          </a:p>
        </p:txBody>
      </p:sp>
      <p:sp>
        <p:nvSpPr>
          <p:cNvPr id="12" name="Text Placeholder 4"/>
          <p:cNvSpPr txBox="1">
            <a:spLocks/>
          </p:cNvSpPr>
          <p:nvPr/>
        </p:nvSpPr>
        <p:spPr>
          <a:xfrm>
            <a:off x="6501897" y="2431757"/>
            <a:ext cx="5914630" cy="2171314"/>
          </a:xfrm>
          <a:prstGeom prst="rect">
            <a:avLst/>
          </a:prstGeom>
        </p:spPr>
        <p:txBody>
          <a:bodyPr vert="horz" lIns="90290" tIns="45145" rIns="90290" bIns="45145" rtlCol="0">
            <a:normAutofit/>
          </a:bodyPr>
          <a:lstStyle>
            <a:lvl1pPr marL="373331" indent="-373331"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1pPr>
            <a:lvl2pPr marL="808882" indent="-311109" algn="l" defTabSz="995548" rtl="0" eaLnBrk="1" latinLnBrk="0" hangingPunct="1">
              <a:spcBef>
                <a:spcPct val="20000"/>
              </a:spcBef>
              <a:buFont typeface="Arial" pitchFamily="34" charset="0"/>
              <a:buChar char="–"/>
              <a:defRPr lang="es-ES" sz="1600" kern="1200" dirty="0" smtClean="0">
                <a:solidFill>
                  <a:schemeClr val="tx1"/>
                </a:solidFill>
                <a:latin typeface="Segoe UI" pitchFamily="34" charset="0"/>
                <a:ea typeface="Segoe UI" pitchFamily="34" charset="0"/>
                <a:cs typeface="Segoe UI" pitchFamily="34" charset="0"/>
              </a:defRPr>
            </a:lvl2pPr>
            <a:lvl3pPr marL="1244436"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3pPr>
            <a:lvl4pPr marL="1742209"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4pPr>
            <a:lvl5pPr marL="2239983"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5pPr>
            <a:lvl6pPr marL="2737757"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6pPr>
            <a:lvl7pPr marL="3235531"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7pPr>
            <a:lvl8pPr marL="3733305"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8pPr>
            <a:lvl9pPr marL="4231079"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9pPr>
          </a:lstStyle>
          <a:p>
            <a:r>
              <a:rPr lang="en-US" sz="2538" spc="-99" dirty="0" err="1">
                <a:solidFill>
                  <a:schemeClr val="tx1">
                    <a:alpha val="99000"/>
                  </a:schemeClr>
                </a:solidFill>
                <a:latin typeface="Segoe UI Light" pitchFamily="34" charset="0"/>
              </a:rPr>
              <a:t>Tokiota</a:t>
            </a:r>
            <a:endParaRPr lang="en-US" sz="2538" spc="-99" dirty="0">
              <a:solidFill>
                <a:schemeClr val="tx1">
                  <a:alpha val="99000"/>
                </a:schemeClr>
              </a:solidFill>
              <a:latin typeface="Segoe UI Light" pitchFamily="34" charset="0"/>
            </a:endParaRPr>
          </a:p>
          <a:p>
            <a:r>
              <a:rPr lang="en-US" sz="2538" spc="-99" dirty="0">
                <a:solidFill>
                  <a:schemeClr val="tx1">
                    <a:alpha val="99000"/>
                  </a:schemeClr>
                </a:solidFill>
                <a:latin typeface="Segoe UI Light" pitchFamily="34" charset="0"/>
              </a:rPr>
              <a:t>MVP Azure</a:t>
            </a:r>
          </a:p>
          <a:p>
            <a:pPr marL="0" lvl="1" indent="0">
              <a:spcBef>
                <a:spcPts val="1000"/>
              </a:spcBef>
              <a:buNone/>
            </a:pPr>
            <a:r>
              <a:rPr lang="en-US" sz="1631" dirty="0">
                <a:latin typeface="Segoe UI Light" panose="020B0502040204020203" pitchFamily="34" charset="0"/>
                <a:cs typeface="Segoe UI Light" panose="020B0502040204020203" pitchFamily="34" charset="0"/>
                <a:hlinkClick r:id="rId6"/>
              </a:rPr>
              <a:t>rbermejo@encamina.com</a:t>
            </a:r>
            <a:r>
              <a:rPr lang="en-US" sz="1631" dirty="0">
                <a:latin typeface="Segoe UI Light" panose="020B0502040204020203" pitchFamily="34" charset="0"/>
                <a:cs typeface="Segoe UI Light" panose="020B0502040204020203" pitchFamily="34" charset="0"/>
              </a:rPr>
              <a:t>  </a:t>
            </a:r>
          </a:p>
          <a:p>
            <a:pPr marL="0" lvl="1" indent="0">
              <a:spcBef>
                <a:spcPts val="1000"/>
              </a:spcBef>
              <a:buNone/>
            </a:pPr>
            <a:r>
              <a:rPr lang="en-US" sz="1631" dirty="0">
                <a:latin typeface="Segoe UI Light" panose="020B0502040204020203" pitchFamily="34" charset="0"/>
                <a:cs typeface="Segoe UI Light" panose="020B0502040204020203" pitchFamily="34" charset="0"/>
              </a:rPr>
              <a:t>        @</a:t>
            </a:r>
            <a:r>
              <a:rPr lang="en-US" sz="1631" dirty="0" err="1">
                <a:latin typeface="Segoe UI Light" panose="020B0502040204020203" pitchFamily="34" charset="0"/>
                <a:cs typeface="Segoe UI Light" panose="020B0502040204020203" pitchFamily="34" charset="0"/>
              </a:rPr>
              <a:t>robertbemejo</a:t>
            </a:r>
            <a:r>
              <a:rPr lang="en-US" sz="1088" dirty="0">
                <a:latin typeface="Segoe UI Light" panose="020B0502040204020203" pitchFamily="34" charset="0"/>
                <a:cs typeface="Segoe UI Light" panose="020B0502040204020203" pitchFamily="34" charset="0"/>
              </a:rPr>
              <a:t>	</a:t>
            </a:r>
          </a:p>
          <a:p>
            <a:pPr marL="339620" lvl="1" indent="0">
              <a:buNone/>
            </a:pPr>
            <a:endParaRPr lang="en-US" sz="1088" dirty="0">
              <a:latin typeface="Segoe UI Light" panose="020B0502040204020203" pitchFamily="34" charset="0"/>
              <a:cs typeface="Segoe UI Light" panose="020B0502040204020203" pitchFamily="34" charset="0"/>
              <a:hlinkClick r:id="rId7"/>
            </a:endParaRPr>
          </a:p>
          <a:p>
            <a:endParaRPr lang="en-US" sz="2538" dirty="0"/>
          </a:p>
          <a:p>
            <a:endParaRPr lang="en-US" sz="1451" dirty="0"/>
          </a:p>
        </p:txBody>
      </p:sp>
      <p:pic>
        <p:nvPicPr>
          <p:cNvPr id="13" name="Marcador de posición de imagen 7"/>
          <p:cNvPicPr>
            <a:picLocks noChangeAspect="1"/>
          </p:cNvPicPr>
          <p:nvPr/>
        </p:nvPicPr>
        <p:blipFill>
          <a:blip r:embed="rId8"/>
          <a:stretch>
            <a:fillRect/>
          </a:stretch>
        </p:blipFill>
        <p:spPr>
          <a:xfrm rot="450511">
            <a:off x="10300197" y="1047455"/>
            <a:ext cx="1389653" cy="1389653"/>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14" name="Imagen 13"/>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0" y="3919495"/>
            <a:ext cx="449635" cy="365551"/>
          </a:xfrm>
          <a:prstGeom prst="rect">
            <a:avLst/>
          </a:prstGeom>
        </p:spPr>
      </p:pic>
      <p:pic>
        <p:nvPicPr>
          <p:cNvPr id="15" name="Imagen 14"/>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501897" y="3818029"/>
            <a:ext cx="449635" cy="365551"/>
          </a:xfrm>
          <a:prstGeom prst="rect">
            <a:avLst/>
          </a:prstGeom>
        </p:spPr>
      </p:pic>
      <p:pic>
        <p:nvPicPr>
          <p:cNvPr id="16" name="Picture 2" descr="http://4.bp.blogspot.com/-OUfCsUCY3B4/VGgJCYMcsGI/AAAAAAAAIuQ/dyBpOE8ZilM/s230/mvp_logo.png">
            <a:extLst>
              <a:ext uri="{FF2B5EF4-FFF2-40B4-BE49-F238E27FC236}">
                <a16:creationId xmlns:a16="http://schemas.microsoft.com/office/drawing/2014/main" id="{33537AD7-ED36-4C4E-822B-D43612B4CDD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39771" y="4953399"/>
            <a:ext cx="1986605" cy="9155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193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0"/>
          </p:nvPr>
        </p:nvSpPr>
        <p:spPr>
          <a:xfrm>
            <a:off x="6376038" y="697897"/>
            <a:ext cx="4947273" cy="1975927"/>
          </a:xfrm>
        </p:spPr>
        <p:txBody>
          <a:bodyPr/>
          <a:lstStyle/>
          <a:p>
            <a:r>
              <a:rPr lang="en-US" dirty="0"/>
              <a:t>Please, fill your SP &amp; Office 365 Saturday Madrid passport if you want to participate.</a:t>
            </a:r>
          </a:p>
          <a:p>
            <a:r>
              <a:rPr lang="en-US" dirty="0"/>
              <a:t>You can win one of these gifts:</a:t>
            </a:r>
          </a:p>
        </p:txBody>
      </p:sp>
      <p:sp>
        <p:nvSpPr>
          <p:cNvPr id="3" name="Título 2"/>
          <p:cNvSpPr>
            <a:spLocks noGrp="1"/>
          </p:cNvSpPr>
          <p:nvPr>
            <p:ph type="title"/>
          </p:nvPr>
        </p:nvSpPr>
        <p:spPr/>
        <p:txBody>
          <a:bodyPr/>
          <a:lstStyle/>
          <a:p>
            <a:r>
              <a:rPr lang="en-US"/>
              <a:t>Raffle</a:t>
            </a:r>
          </a:p>
        </p:txBody>
      </p:sp>
      <p:pic>
        <p:nvPicPr>
          <p:cNvPr id="4" name="Imagen 3">
            <a:extLst>
              <a:ext uri="{FF2B5EF4-FFF2-40B4-BE49-F238E27FC236}">
                <a16:creationId xmlns:a16="http://schemas.microsoft.com/office/drawing/2014/main" id="{072B8108-F9B6-4B91-B4FD-4A5066FEEBEC}"/>
              </a:ext>
            </a:extLst>
          </p:cNvPr>
          <p:cNvPicPr>
            <a:picLocks noChangeAspect="1"/>
          </p:cNvPicPr>
          <p:nvPr/>
        </p:nvPicPr>
        <p:blipFill>
          <a:blip r:embed="rId3"/>
          <a:stretch>
            <a:fillRect/>
          </a:stretch>
        </p:blipFill>
        <p:spPr>
          <a:xfrm>
            <a:off x="5788888" y="0"/>
            <a:ext cx="6381750" cy="6772275"/>
          </a:xfrm>
          <a:prstGeom prst="rect">
            <a:avLst/>
          </a:prstGeom>
          <a:ln>
            <a:noFill/>
          </a:ln>
          <a:effectLst>
            <a:outerShdw blurRad="292100" dist="139700" dir="2700000" algn="tl" rotWithShape="0">
              <a:srgbClr val="333333">
                <a:alpha val="65000"/>
              </a:srgbClr>
            </a:outerShdw>
          </a:effectLst>
        </p:spPr>
      </p:pic>
      <p:sp>
        <p:nvSpPr>
          <p:cNvPr id="23" name="CuadroTexto 22">
            <a:extLst>
              <a:ext uri="{FF2B5EF4-FFF2-40B4-BE49-F238E27FC236}">
                <a16:creationId xmlns:a16="http://schemas.microsoft.com/office/drawing/2014/main" id="{7B366C24-E3E6-45D2-8DF7-975895520C92}"/>
              </a:ext>
            </a:extLst>
          </p:cNvPr>
          <p:cNvSpPr txBox="1"/>
          <p:nvPr/>
        </p:nvSpPr>
        <p:spPr>
          <a:xfrm>
            <a:off x="8312722" y="4864545"/>
            <a:ext cx="627356" cy="492443"/>
          </a:xfrm>
          <a:prstGeom prst="rect">
            <a:avLst/>
          </a:prstGeom>
          <a:noFill/>
        </p:spPr>
        <p:txBody>
          <a:bodyPr wrap="square" lIns="0" tIns="0" rIns="0" bIns="0" rtlCol="0">
            <a:spAutoFit/>
          </a:bodyPr>
          <a:lstStyle/>
          <a:p>
            <a:r>
              <a:rPr lang="es-ES" sz="3200" b="1" spc="-93" dirty="0">
                <a:solidFill>
                  <a:srgbClr val="FF0000"/>
                </a:solidFill>
              </a:rPr>
              <a:t>10</a:t>
            </a:r>
          </a:p>
        </p:txBody>
      </p:sp>
      <p:sp>
        <p:nvSpPr>
          <p:cNvPr id="26" name="CuadroTexto 25">
            <a:extLst>
              <a:ext uri="{FF2B5EF4-FFF2-40B4-BE49-F238E27FC236}">
                <a16:creationId xmlns:a16="http://schemas.microsoft.com/office/drawing/2014/main" id="{D0475F3F-F794-45A2-AF55-CD75761D05FF}"/>
              </a:ext>
            </a:extLst>
          </p:cNvPr>
          <p:cNvSpPr txBox="1"/>
          <p:nvPr/>
        </p:nvSpPr>
        <p:spPr>
          <a:xfrm>
            <a:off x="9699677" y="5494759"/>
            <a:ext cx="453435" cy="492443"/>
          </a:xfrm>
          <a:prstGeom prst="rect">
            <a:avLst/>
          </a:prstGeom>
          <a:noFill/>
        </p:spPr>
        <p:txBody>
          <a:bodyPr wrap="square" lIns="0" tIns="0" rIns="0" bIns="0" rtlCol="0">
            <a:spAutoFit/>
          </a:bodyPr>
          <a:lstStyle/>
          <a:p>
            <a:r>
              <a:rPr lang="es-ES" sz="3200" b="1" spc="-93" dirty="0">
                <a:solidFill>
                  <a:srgbClr val="FF0000"/>
                </a:solidFill>
              </a:rPr>
              <a:t>9</a:t>
            </a:r>
          </a:p>
        </p:txBody>
      </p:sp>
      <p:sp>
        <p:nvSpPr>
          <p:cNvPr id="27" name="CuadroTexto 26">
            <a:extLst>
              <a:ext uri="{FF2B5EF4-FFF2-40B4-BE49-F238E27FC236}">
                <a16:creationId xmlns:a16="http://schemas.microsoft.com/office/drawing/2014/main" id="{1F780DC9-5F1C-4E35-A889-B7F9A89A005F}"/>
              </a:ext>
            </a:extLst>
          </p:cNvPr>
          <p:cNvSpPr txBox="1"/>
          <p:nvPr/>
        </p:nvSpPr>
        <p:spPr>
          <a:xfrm>
            <a:off x="7300722" y="6200917"/>
            <a:ext cx="453435" cy="492443"/>
          </a:xfrm>
          <a:prstGeom prst="rect">
            <a:avLst/>
          </a:prstGeom>
          <a:noFill/>
        </p:spPr>
        <p:txBody>
          <a:bodyPr wrap="square" lIns="0" tIns="0" rIns="0" bIns="0" rtlCol="0">
            <a:spAutoFit/>
          </a:bodyPr>
          <a:lstStyle/>
          <a:p>
            <a:r>
              <a:rPr lang="es-ES" sz="3200" b="1" spc="-93">
                <a:solidFill>
                  <a:srgbClr val="FF0000"/>
                </a:solidFill>
              </a:rPr>
              <a:t>8</a:t>
            </a:r>
          </a:p>
        </p:txBody>
      </p:sp>
      <p:sp>
        <p:nvSpPr>
          <p:cNvPr id="37" name="CuadroTexto 36">
            <a:extLst>
              <a:ext uri="{FF2B5EF4-FFF2-40B4-BE49-F238E27FC236}">
                <a16:creationId xmlns:a16="http://schemas.microsoft.com/office/drawing/2014/main" id="{8091EEF0-794C-4D66-BB3E-C6CCC21E6C9E}"/>
              </a:ext>
            </a:extLst>
          </p:cNvPr>
          <p:cNvSpPr txBox="1"/>
          <p:nvPr/>
        </p:nvSpPr>
        <p:spPr>
          <a:xfrm>
            <a:off x="6925574" y="3985990"/>
            <a:ext cx="828583" cy="246221"/>
          </a:xfrm>
          <a:prstGeom prst="rect">
            <a:avLst/>
          </a:prstGeom>
          <a:noFill/>
        </p:spPr>
        <p:txBody>
          <a:bodyPr wrap="square" lIns="0" tIns="0" rIns="0" bIns="0" rtlCol="0">
            <a:spAutoFit/>
          </a:bodyPr>
          <a:lstStyle/>
          <a:p>
            <a:r>
              <a:rPr lang="es-ES" sz="1600" b="1" spc="-93" dirty="0" err="1">
                <a:solidFill>
                  <a:srgbClr val="FF0000"/>
                </a:solidFill>
              </a:rPr>
              <a:t>Odor</a:t>
            </a:r>
            <a:endParaRPr lang="es-ES" sz="1600" b="1" spc="-93" dirty="0">
              <a:solidFill>
                <a:srgbClr val="FF0000"/>
              </a:solidFill>
            </a:endParaRPr>
          </a:p>
        </p:txBody>
      </p:sp>
      <p:sp>
        <p:nvSpPr>
          <p:cNvPr id="38" name="CuadroTexto 37">
            <a:extLst>
              <a:ext uri="{FF2B5EF4-FFF2-40B4-BE49-F238E27FC236}">
                <a16:creationId xmlns:a16="http://schemas.microsoft.com/office/drawing/2014/main" id="{55CFC6B9-7965-4FEF-8216-DD637C2CC329}"/>
              </a:ext>
            </a:extLst>
          </p:cNvPr>
          <p:cNvSpPr txBox="1"/>
          <p:nvPr/>
        </p:nvSpPr>
        <p:spPr>
          <a:xfrm>
            <a:off x="10091458" y="3985990"/>
            <a:ext cx="1922233" cy="246221"/>
          </a:xfrm>
          <a:prstGeom prst="rect">
            <a:avLst/>
          </a:prstGeom>
          <a:noFill/>
        </p:spPr>
        <p:txBody>
          <a:bodyPr wrap="square" lIns="0" tIns="0" rIns="0" bIns="0" rtlCol="0">
            <a:spAutoFit/>
          </a:bodyPr>
          <a:lstStyle/>
          <a:p>
            <a:r>
              <a:rPr lang="es-ES" sz="1600" b="1" spc="-93" dirty="0">
                <a:solidFill>
                  <a:srgbClr val="FF0000"/>
                </a:solidFill>
              </a:rPr>
              <a:t>Odor@winterfell.com</a:t>
            </a:r>
          </a:p>
        </p:txBody>
      </p:sp>
      <p:pic>
        <p:nvPicPr>
          <p:cNvPr id="39" name="Imagen 38">
            <a:extLst>
              <a:ext uri="{FF2B5EF4-FFF2-40B4-BE49-F238E27FC236}">
                <a16:creationId xmlns:a16="http://schemas.microsoft.com/office/drawing/2014/main" id="{5699A6A2-F206-4650-8B35-53CE9F03EB1F}"/>
              </a:ext>
            </a:extLst>
          </p:cNvPr>
          <p:cNvPicPr>
            <a:picLocks noChangeAspect="1"/>
          </p:cNvPicPr>
          <p:nvPr/>
        </p:nvPicPr>
        <p:blipFill>
          <a:blip r:embed="rId4"/>
          <a:stretch>
            <a:fillRect/>
          </a:stretch>
        </p:blipFill>
        <p:spPr>
          <a:xfrm>
            <a:off x="6765981" y="2616958"/>
            <a:ext cx="606615" cy="215305"/>
          </a:xfrm>
          <a:prstGeom prst="rect">
            <a:avLst/>
          </a:prstGeom>
        </p:spPr>
      </p:pic>
      <p:pic>
        <p:nvPicPr>
          <p:cNvPr id="40" name="Imagen 39">
            <a:extLst>
              <a:ext uri="{FF2B5EF4-FFF2-40B4-BE49-F238E27FC236}">
                <a16:creationId xmlns:a16="http://schemas.microsoft.com/office/drawing/2014/main" id="{802E1B3F-48D6-4F2E-BE15-B2B798FEFCF4}"/>
              </a:ext>
            </a:extLst>
          </p:cNvPr>
          <p:cNvPicPr>
            <a:picLocks noChangeAspect="1"/>
          </p:cNvPicPr>
          <p:nvPr/>
        </p:nvPicPr>
        <p:blipFill>
          <a:blip r:embed="rId4"/>
          <a:stretch>
            <a:fillRect/>
          </a:stretch>
        </p:blipFill>
        <p:spPr>
          <a:xfrm>
            <a:off x="7762539" y="2616958"/>
            <a:ext cx="606615" cy="215305"/>
          </a:xfrm>
          <a:prstGeom prst="rect">
            <a:avLst/>
          </a:prstGeom>
        </p:spPr>
      </p:pic>
      <p:pic>
        <p:nvPicPr>
          <p:cNvPr id="41" name="Imagen 40">
            <a:extLst>
              <a:ext uri="{FF2B5EF4-FFF2-40B4-BE49-F238E27FC236}">
                <a16:creationId xmlns:a16="http://schemas.microsoft.com/office/drawing/2014/main" id="{BA992119-08E5-4BD9-BE5B-404F23BEAC88}"/>
              </a:ext>
            </a:extLst>
          </p:cNvPr>
          <p:cNvPicPr>
            <a:picLocks noChangeAspect="1"/>
          </p:cNvPicPr>
          <p:nvPr/>
        </p:nvPicPr>
        <p:blipFill>
          <a:blip r:embed="rId4"/>
          <a:stretch>
            <a:fillRect/>
          </a:stretch>
        </p:blipFill>
        <p:spPr>
          <a:xfrm>
            <a:off x="6717257" y="3442881"/>
            <a:ext cx="606615" cy="215305"/>
          </a:xfrm>
          <a:prstGeom prst="rect">
            <a:avLst/>
          </a:prstGeom>
        </p:spPr>
      </p:pic>
      <p:pic>
        <p:nvPicPr>
          <p:cNvPr id="42" name="Imagen 41">
            <a:extLst>
              <a:ext uri="{FF2B5EF4-FFF2-40B4-BE49-F238E27FC236}">
                <a16:creationId xmlns:a16="http://schemas.microsoft.com/office/drawing/2014/main" id="{122E872E-E43E-4F84-A729-4C59A44AC7C3}"/>
              </a:ext>
            </a:extLst>
          </p:cNvPr>
          <p:cNvPicPr>
            <a:picLocks noChangeAspect="1"/>
          </p:cNvPicPr>
          <p:nvPr/>
        </p:nvPicPr>
        <p:blipFill>
          <a:blip r:embed="rId4"/>
          <a:stretch>
            <a:fillRect/>
          </a:stretch>
        </p:blipFill>
        <p:spPr>
          <a:xfrm>
            <a:off x="8667571" y="2616958"/>
            <a:ext cx="606615" cy="215305"/>
          </a:xfrm>
          <a:prstGeom prst="rect">
            <a:avLst/>
          </a:prstGeom>
        </p:spPr>
      </p:pic>
      <p:pic>
        <p:nvPicPr>
          <p:cNvPr id="43" name="Imagen 42">
            <a:extLst>
              <a:ext uri="{FF2B5EF4-FFF2-40B4-BE49-F238E27FC236}">
                <a16:creationId xmlns:a16="http://schemas.microsoft.com/office/drawing/2014/main" id="{5F4D9120-C73C-4F60-973F-122EBDB241A1}"/>
              </a:ext>
            </a:extLst>
          </p:cNvPr>
          <p:cNvPicPr>
            <a:picLocks noChangeAspect="1"/>
          </p:cNvPicPr>
          <p:nvPr/>
        </p:nvPicPr>
        <p:blipFill>
          <a:blip r:embed="rId4"/>
          <a:stretch>
            <a:fillRect/>
          </a:stretch>
        </p:blipFill>
        <p:spPr>
          <a:xfrm>
            <a:off x="9538468" y="2616958"/>
            <a:ext cx="606615" cy="215305"/>
          </a:xfrm>
          <a:prstGeom prst="rect">
            <a:avLst/>
          </a:prstGeom>
        </p:spPr>
      </p:pic>
      <p:pic>
        <p:nvPicPr>
          <p:cNvPr id="44" name="Imagen 43">
            <a:extLst>
              <a:ext uri="{FF2B5EF4-FFF2-40B4-BE49-F238E27FC236}">
                <a16:creationId xmlns:a16="http://schemas.microsoft.com/office/drawing/2014/main" id="{2BECEAF4-34F4-44DC-BE76-6A2BFA0E356E}"/>
              </a:ext>
            </a:extLst>
          </p:cNvPr>
          <p:cNvPicPr>
            <a:picLocks noChangeAspect="1"/>
          </p:cNvPicPr>
          <p:nvPr/>
        </p:nvPicPr>
        <p:blipFill>
          <a:blip r:embed="rId4"/>
          <a:stretch>
            <a:fillRect/>
          </a:stretch>
        </p:blipFill>
        <p:spPr>
          <a:xfrm>
            <a:off x="10435684" y="2616958"/>
            <a:ext cx="606615" cy="215305"/>
          </a:xfrm>
          <a:prstGeom prst="rect">
            <a:avLst/>
          </a:prstGeom>
        </p:spPr>
      </p:pic>
      <p:pic>
        <p:nvPicPr>
          <p:cNvPr id="45" name="Imagen 44">
            <a:extLst>
              <a:ext uri="{FF2B5EF4-FFF2-40B4-BE49-F238E27FC236}">
                <a16:creationId xmlns:a16="http://schemas.microsoft.com/office/drawing/2014/main" id="{7B3F1A3D-19EB-40DC-956B-D13D0BEC7E6E}"/>
              </a:ext>
            </a:extLst>
          </p:cNvPr>
          <p:cNvPicPr>
            <a:picLocks noChangeAspect="1"/>
          </p:cNvPicPr>
          <p:nvPr/>
        </p:nvPicPr>
        <p:blipFill>
          <a:blip r:embed="rId4"/>
          <a:stretch>
            <a:fillRect/>
          </a:stretch>
        </p:blipFill>
        <p:spPr>
          <a:xfrm>
            <a:off x="7762342" y="3442881"/>
            <a:ext cx="606615" cy="215305"/>
          </a:xfrm>
          <a:prstGeom prst="rect">
            <a:avLst/>
          </a:prstGeom>
        </p:spPr>
      </p:pic>
      <p:pic>
        <p:nvPicPr>
          <p:cNvPr id="46" name="Imagen 45">
            <a:extLst>
              <a:ext uri="{FF2B5EF4-FFF2-40B4-BE49-F238E27FC236}">
                <a16:creationId xmlns:a16="http://schemas.microsoft.com/office/drawing/2014/main" id="{4DA492CE-D944-4948-A12B-D4D57173E59C}"/>
              </a:ext>
            </a:extLst>
          </p:cNvPr>
          <p:cNvPicPr>
            <a:picLocks noChangeAspect="1"/>
          </p:cNvPicPr>
          <p:nvPr/>
        </p:nvPicPr>
        <p:blipFill>
          <a:blip r:embed="rId4"/>
          <a:stretch>
            <a:fillRect/>
          </a:stretch>
        </p:blipFill>
        <p:spPr>
          <a:xfrm>
            <a:off x="8673768" y="3442881"/>
            <a:ext cx="606615" cy="215305"/>
          </a:xfrm>
          <a:prstGeom prst="rect">
            <a:avLst/>
          </a:prstGeom>
        </p:spPr>
      </p:pic>
      <p:pic>
        <p:nvPicPr>
          <p:cNvPr id="47" name="Imagen 46">
            <a:extLst>
              <a:ext uri="{FF2B5EF4-FFF2-40B4-BE49-F238E27FC236}">
                <a16:creationId xmlns:a16="http://schemas.microsoft.com/office/drawing/2014/main" id="{13E5CEA9-0EBF-4B52-97D3-94F0B4539A7C}"/>
              </a:ext>
            </a:extLst>
          </p:cNvPr>
          <p:cNvPicPr>
            <a:picLocks noChangeAspect="1"/>
          </p:cNvPicPr>
          <p:nvPr/>
        </p:nvPicPr>
        <p:blipFill>
          <a:blip r:embed="rId4"/>
          <a:stretch>
            <a:fillRect/>
          </a:stretch>
        </p:blipFill>
        <p:spPr>
          <a:xfrm>
            <a:off x="9556687" y="3442881"/>
            <a:ext cx="606615" cy="215305"/>
          </a:xfrm>
          <a:prstGeom prst="rect">
            <a:avLst/>
          </a:prstGeom>
        </p:spPr>
      </p:pic>
      <p:pic>
        <p:nvPicPr>
          <p:cNvPr id="48" name="Imagen 47">
            <a:extLst>
              <a:ext uri="{FF2B5EF4-FFF2-40B4-BE49-F238E27FC236}">
                <a16:creationId xmlns:a16="http://schemas.microsoft.com/office/drawing/2014/main" id="{88D649FA-F2A6-4D03-8063-4881761FD1CB}"/>
              </a:ext>
            </a:extLst>
          </p:cNvPr>
          <p:cNvPicPr>
            <a:picLocks noChangeAspect="1"/>
          </p:cNvPicPr>
          <p:nvPr/>
        </p:nvPicPr>
        <p:blipFill>
          <a:blip r:embed="rId4"/>
          <a:stretch>
            <a:fillRect/>
          </a:stretch>
        </p:blipFill>
        <p:spPr>
          <a:xfrm>
            <a:off x="10458833" y="3442881"/>
            <a:ext cx="606615" cy="215305"/>
          </a:xfrm>
          <a:prstGeom prst="rect">
            <a:avLst/>
          </a:prstGeom>
        </p:spPr>
      </p:pic>
      <p:sp>
        <p:nvSpPr>
          <p:cNvPr id="49" name="Marcador de texto 1">
            <a:extLst>
              <a:ext uri="{FF2B5EF4-FFF2-40B4-BE49-F238E27FC236}">
                <a16:creationId xmlns:a16="http://schemas.microsoft.com/office/drawing/2014/main" id="{91813138-8EBF-4357-B5EA-0CCC6AB7DF18}"/>
              </a:ext>
            </a:extLst>
          </p:cNvPr>
          <p:cNvSpPr txBox="1">
            <a:spLocks/>
          </p:cNvSpPr>
          <p:nvPr/>
        </p:nvSpPr>
        <p:spPr>
          <a:xfrm>
            <a:off x="519249" y="915359"/>
            <a:ext cx="4947273" cy="1975927"/>
          </a:xfrm>
          <a:prstGeom prst="rect">
            <a:avLst/>
          </a:prstGeom>
        </p:spPr>
        <p:txBody>
          <a:bodyPr vert="horz" lIns="0" tIns="0" rIns="0" bIns="0" rtlCol="0">
            <a:noAutofit/>
          </a:bodyPr>
          <a:lstStyle>
            <a:lvl1pPr marL="0" marR="0" indent="0" algn="l" defTabSz="685955" rtl="0" eaLnBrk="1" fontAlgn="auto" latinLnBrk="0" hangingPunct="1">
              <a:lnSpc>
                <a:spcPct val="90000"/>
              </a:lnSpc>
              <a:spcBef>
                <a:spcPts val="1800"/>
              </a:spcBef>
              <a:spcAft>
                <a:spcPts val="0"/>
              </a:spcAft>
              <a:buClrTx/>
              <a:buSzPct val="80000"/>
              <a:buFont typeface="Arial" pitchFamily="34" charset="0"/>
              <a:buNone/>
              <a:tabLst/>
              <a:defRPr sz="3001" kern="1200" spc="-53" baseline="0">
                <a:solidFill>
                  <a:srgbClr val="333333"/>
                </a:solidFill>
                <a:latin typeface="+mj-lt"/>
                <a:ea typeface="+mn-ea"/>
                <a:cs typeface="+mn-cs"/>
              </a:defRPr>
            </a:lvl1pPr>
            <a:lvl2pPr marL="0" marR="0" indent="0" algn="l" defTabSz="685955" rtl="0" eaLnBrk="1" fontAlgn="auto" latinLnBrk="0" hangingPunct="1">
              <a:lnSpc>
                <a:spcPct val="90000"/>
              </a:lnSpc>
              <a:spcBef>
                <a:spcPct val="20000"/>
              </a:spcBef>
              <a:spcAft>
                <a:spcPts val="0"/>
              </a:spcAft>
              <a:buClrTx/>
              <a:buSzPct val="90000"/>
              <a:buFont typeface="Wingdings" pitchFamily="2" charset="2"/>
              <a:buNone/>
              <a:tabLst/>
              <a:defRPr sz="1500" kern="1200" spc="0" baseline="0">
                <a:solidFill>
                  <a:srgbClr val="333333"/>
                </a:solidFill>
                <a:latin typeface="+mn-lt"/>
                <a:ea typeface="+mn-ea"/>
                <a:cs typeface="+mn-cs"/>
              </a:defRPr>
            </a:lvl2pPr>
            <a:lvl3pPr marL="173878" marR="0" indent="0" algn="l" defTabSz="685955" rtl="0" eaLnBrk="1" fontAlgn="auto" latinLnBrk="0" hangingPunct="1">
              <a:lnSpc>
                <a:spcPct val="90000"/>
              </a:lnSpc>
              <a:spcBef>
                <a:spcPct val="20000"/>
              </a:spcBef>
              <a:spcAft>
                <a:spcPts val="0"/>
              </a:spcAft>
              <a:buClrTx/>
              <a:buSzPct val="90000"/>
              <a:buFont typeface="Wingdings" pitchFamily="2" charset="2"/>
              <a:buNone/>
              <a:tabLst>
                <a:tab pos="599044" algn="l"/>
              </a:tabLst>
              <a:defRPr sz="1500" kern="1200" spc="0" baseline="0">
                <a:solidFill>
                  <a:srgbClr val="333333"/>
                </a:solidFill>
                <a:latin typeface="+mn-lt"/>
                <a:ea typeface="+mn-ea"/>
                <a:cs typeface="+mn-cs"/>
              </a:defRPr>
            </a:lvl3pPr>
            <a:lvl4pPr marL="342991" marR="0" indent="0" algn="l" defTabSz="685955" rtl="0" eaLnBrk="1" fontAlgn="auto" latinLnBrk="0" hangingPunct="1">
              <a:lnSpc>
                <a:spcPct val="90000"/>
              </a:lnSpc>
              <a:spcBef>
                <a:spcPct val="20000"/>
              </a:spcBef>
              <a:spcAft>
                <a:spcPts val="0"/>
              </a:spcAft>
              <a:buClrTx/>
              <a:buSzPct val="90000"/>
              <a:buFont typeface="Wingdings" pitchFamily="2" charset="2"/>
              <a:buNone/>
              <a:tabLst/>
              <a:defRPr sz="1500" kern="1200" spc="0" baseline="0">
                <a:solidFill>
                  <a:srgbClr val="333333"/>
                </a:solidFill>
                <a:latin typeface="+mn-lt"/>
                <a:ea typeface="+mn-ea"/>
                <a:cs typeface="+mn-cs"/>
              </a:defRPr>
            </a:lvl4pPr>
            <a:lvl5pPr marL="520442" marR="0" indent="0" algn="l" defTabSz="685955" rtl="0" eaLnBrk="1" fontAlgn="auto" latinLnBrk="0" hangingPunct="1">
              <a:lnSpc>
                <a:spcPct val="90000"/>
              </a:lnSpc>
              <a:spcBef>
                <a:spcPct val="20000"/>
              </a:spcBef>
              <a:spcAft>
                <a:spcPts val="0"/>
              </a:spcAft>
              <a:buClrTx/>
              <a:buSzPct val="90000"/>
              <a:buFont typeface="Wingdings" pitchFamily="2" charset="2"/>
              <a:buNone/>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en-US" dirty="0"/>
              <a:t>Please, fill your SP &amp; Office 365 Saturday Madrid passport if you want to participate.</a:t>
            </a:r>
          </a:p>
          <a:p>
            <a:r>
              <a:rPr lang="en-US" dirty="0"/>
              <a:t>You can win one of these gifts:</a:t>
            </a:r>
          </a:p>
        </p:txBody>
      </p:sp>
      <p:pic>
        <p:nvPicPr>
          <p:cNvPr id="21" name="Gráfico 20">
            <a:extLst>
              <a:ext uri="{FF2B5EF4-FFF2-40B4-BE49-F238E27FC236}">
                <a16:creationId xmlns:a16="http://schemas.microsoft.com/office/drawing/2014/main" id="{91802440-6D39-4091-8E94-5F0D2ABCA48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70610" y="4232211"/>
            <a:ext cx="1569660" cy="523220"/>
          </a:xfrm>
          <a:prstGeom prst="rect">
            <a:avLst/>
          </a:prstGeom>
        </p:spPr>
      </p:pic>
      <p:pic>
        <p:nvPicPr>
          <p:cNvPr id="22" name="Gráfico 21">
            <a:extLst>
              <a:ext uri="{FF2B5EF4-FFF2-40B4-BE49-F238E27FC236}">
                <a16:creationId xmlns:a16="http://schemas.microsoft.com/office/drawing/2014/main" id="{C96FFAE4-FE32-43AF-B663-A7AE1D0F707F}"/>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r="55784"/>
          <a:stretch/>
        </p:blipFill>
        <p:spPr>
          <a:xfrm>
            <a:off x="1618600" y="2977449"/>
            <a:ext cx="685524" cy="361992"/>
          </a:xfrm>
          <a:prstGeom prst="rect">
            <a:avLst/>
          </a:prstGeom>
        </p:spPr>
      </p:pic>
      <p:pic>
        <p:nvPicPr>
          <p:cNvPr id="24" name="Gráfico 23">
            <a:extLst>
              <a:ext uri="{FF2B5EF4-FFF2-40B4-BE49-F238E27FC236}">
                <a16:creationId xmlns:a16="http://schemas.microsoft.com/office/drawing/2014/main" id="{BD97B618-AA43-40B3-837D-D178C01A073D}"/>
              </a:ext>
            </a:extLst>
          </p:cNvPr>
          <p:cNvPicPr>
            <a:picLocks noChangeAspect="1"/>
          </p:cNvPicPr>
          <p:nvPr/>
        </p:nvPicPr>
        <p:blipFill rotWithShape="1">
          <a:blip r:embed="rId9">
            <a:extLst>
              <a:ext uri="{96DAC541-7B7A-43D3-8B79-37D633B846F1}">
                <asvg:svgBlip xmlns:asvg="http://schemas.microsoft.com/office/drawing/2016/SVG/main" r:embed="rId10"/>
              </a:ext>
            </a:extLst>
          </a:blip>
          <a:srcRect r="51776"/>
          <a:stretch/>
        </p:blipFill>
        <p:spPr>
          <a:xfrm>
            <a:off x="285782" y="2887296"/>
            <a:ext cx="1332818" cy="452145"/>
          </a:xfrm>
          <a:prstGeom prst="rect">
            <a:avLst/>
          </a:prstGeom>
        </p:spPr>
      </p:pic>
      <p:pic>
        <p:nvPicPr>
          <p:cNvPr id="1028" name="Picture 4" descr="Imagen relacionada">
            <a:extLst>
              <a:ext uri="{FF2B5EF4-FFF2-40B4-BE49-F238E27FC236}">
                <a16:creationId xmlns:a16="http://schemas.microsoft.com/office/drawing/2014/main" id="{E715F494-3B82-428B-AA5E-B05E0EF550E5}"/>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r="13358" b="31261"/>
          <a:stretch/>
        </p:blipFill>
        <p:spPr bwMode="auto">
          <a:xfrm>
            <a:off x="555789" y="3449431"/>
            <a:ext cx="607334" cy="48184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5" name="Imagen 4">
            <a:extLst>
              <a:ext uri="{FF2B5EF4-FFF2-40B4-BE49-F238E27FC236}">
                <a16:creationId xmlns:a16="http://schemas.microsoft.com/office/drawing/2014/main" id="{A9427C9F-7EC5-460F-BDC9-73739A2D4D3F}"/>
              </a:ext>
            </a:extLst>
          </p:cNvPr>
          <p:cNvPicPr>
            <a:picLocks noChangeAspect="1"/>
          </p:cNvPicPr>
          <p:nvPr/>
        </p:nvPicPr>
        <p:blipFill>
          <a:blip r:embed="rId12"/>
          <a:stretch>
            <a:fillRect/>
          </a:stretch>
        </p:blipFill>
        <p:spPr>
          <a:xfrm>
            <a:off x="1356433" y="3444571"/>
            <a:ext cx="524333" cy="491562"/>
          </a:xfrm>
          <a:prstGeom prst="rect">
            <a:avLst/>
          </a:prstGeom>
        </p:spPr>
      </p:pic>
      <p:pic>
        <p:nvPicPr>
          <p:cNvPr id="28" name="Gráfico 27">
            <a:extLst>
              <a:ext uri="{FF2B5EF4-FFF2-40B4-BE49-F238E27FC236}">
                <a16:creationId xmlns:a16="http://schemas.microsoft.com/office/drawing/2014/main" id="{0F3C64C7-6576-4674-B205-5D00CCC28784}"/>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742594" y="2962120"/>
            <a:ext cx="2110740" cy="447733"/>
          </a:xfrm>
          <a:prstGeom prst="rect">
            <a:avLst/>
          </a:prstGeom>
        </p:spPr>
      </p:pic>
      <p:pic>
        <p:nvPicPr>
          <p:cNvPr id="1026" name="Picture 2" descr="Resultado de imagen de amazon echo">
            <a:extLst>
              <a:ext uri="{FF2B5EF4-FFF2-40B4-BE49-F238E27FC236}">
                <a16:creationId xmlns:a16="http://schemas.microsoft.com/office/drawing/2014/main" id="{97075428-DA4B-4764-B6CF-E198408FA860}"/>
              </a:ext>
            </a:extLst>
          </p:cNvPr>
          <p:cNvPicPr>
            <a:picLocks noChangeAspect="1" noChangeArrowheads="1"/>
          </p:cNvPicPr>
          <p:nvPr/>
        </p:nvPicPr>
        <p:blipFill rotWithShape="1">
          <a:blip r:embed="rId15">
            <a:extLst>
              <a:ext uri="{28A0092B-C50C-407E-A947-70E740481C1C}">
                <a14:useLocalDpi xmlns:a14="http://schemas.microsoft.com/office/drawing/2010/main" val="0"/>
              </a:ext>
            </a:extLst>
          </a:blip>
          <a:srcRect l="21857" t="7367" r="20968" b="7532"/>
          <a:stretch/>
        </p:blipFill>
        <p:spPr bwMode="auto">
          <a:xfrm>
            <a:off x="4929098" y="2709373"/>
            <a:ext cx="813211" cy="12104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Xbox One S - Consola 500 GB Assassin's Creed Origins">
            <a:extLst>
              <a:ext uri="{FF2B5EF4-FFF2-40B4-BE49-F238E27FC236}">
                <a16:creationId xmlns:a16="http://schemas.microsoft.com/office/drawing/2014/main" id="{6F36F793-188B-4460-93C7-676762649DB4}"/>
              </a:ext>
            </a:extLst>
          </p:cNvPr>
          <p:cNvPicPr>
            <a:picLocks noChangeAspect="1" noChangeArrowheads="1"/>
          </p:cNvPicPr>
          <p:nvPr/>
        </p:nvPicPr>
        <p:blipFill rotWithShape="1">
          <a:blip r:embed="rId16">
            <a:extLst>
              <a:ext uri="{28A0092B-C50C-407E-A947-70E740481C1C}">
                <a14:useLocalDpi xmlns:a14="http://schemas.microsoft.com/office/drawing/2010/main" val="0"/>
              </a:ext>
            </a:extLst>
          </a:blip>
          <a:srcRect t="4687" b="9965"/>
          <a:stretch/>
        </p:blipFill>
        <p:spPr bwMode="auto">
          <a:xfrm>
            <a:off x="3551255" y="5017533"/>
            <a:ext cx="2076450" cy="1772199"/>
          </a:xfrm>
          <a:prstGeom prst="rect">
            <a:avLst/>
          </a:prstGeom>
          <a:noFill/>
          <a:extLst>
            <a:ext uri="{909E8E84-426E-40DD-AFC4-6F175D3DCCD1}">
              <a14:hiddenFill xmlns:a14="http://schemas.microsoft.com/office/drawing/2010/main">
                <a:solidFill>
                  <a:srgbClr val="FFFFFF"/>
                </a:solidFill>
              </a14:hiddenFill>
            </a:ext>
          </a:extLst>
        </p:spPr>
      </p:pic>
      <p:sp>
        <p:nvSpPr>
          <p:cNvPr id="7" name="CuadroTexto 6">
            <a:extLst>
              <a:ext uri="{FF2B5EF4-FFF2-40B4-BE49-F238E27FC236}">
                <a16:creationId xmlns:a16="http://schemas.microsoft.com/office/drawing/2014/main" id="{653BC0EC-EE94-43C3-8D6D-CCD46A0E8670}"/>
              </a:ext>
            </a:extLst>
          </p:cNvPr>
          <p:cNvSpPr txBox="1"/>
          <p:nvPr/>
        </p:nvSpPr>
        <p:spPr>
          <a:xfrm>
            <a:off x="3053528" y="5710203"/>
            <a:ext cx="834272" cy="553998"/>
          </a:xfrm>
          <a:prstGeom prst="rect">
            <a:avLst/>
          </a:prstGeom>
          <a:noFill/>
        </p:spPr>
        <p:txBody>
          <a:bodyPr wrap="square" lIns="0" tIns="0" rIns="0" bIns="0" rtlCol="0">
            <a:spAutoFit/>
          </a:bodyPr>
          <a:lstStyle/>
          <a:p>
            <a:r>
              <a:rPr lang="es-ES" sz="3600" spc="-70" dirty="0">
                <a:gradFill>
                  <a:gsLst>
                    <a:gs pos="2917">
                      <a:schemeClr val="bg2"/>
                    </a:gs>
                    <a:gs pos="95000">
                      <a:schemeClr val="bg2"/>
                    </a:gs>
                  </a:gsLst>
                  <a:lin ang="5400000" scaled="0"/>
                </a:gradFill>
              </a:rPr>
              <a:t>2x</a:t>
            </a:r>
          </a:p>
        </p:txBody>
      </p:sp>
      <p:pic>
        <p:nvPicPr>
          <p:cNvPr id="1030" name="Picture 6" descr="Pulsa actualizar (HARPERCOLLINS)">
            <a:extLst>
              <a:ext uri="{FF2B5EF4-FFF2-40B4-BE49-F238E27FC236}">
                <a16:creationId xmlns:a16="http://schemas.microsoft.com/office/drawing/2014/main" id="{04DCE823-5A5A-429B-B086-07172A851C10}"/>
              </a:ext>
            </a:extLst>
          </p:cNvPr>
          <p:cNvPicPr>
            <a:picLocks noChangeAspect="1" noChangeArrowheads="1"/>
          </p:cNvPicPr>
          <p:nvPr/>
        </p:nvPicPr>
        <p:blipFill rotWithShape="1">
          <a:blip r:embed="rId17">
            <a:extLst>
              <a:ext uri="{28A0092B-C50C-407E-A947-70E740481C1C}">
                <a14:useLocalDpi xmlns:a14="http://schemas.microsoft.com/office/drawing/2010/main" val="0"/>
              </a:ext>
            </a:extLst>
          </a:blip>
          <a:srcRect l="14191" r="12292"/>
          <a:stretch/>
        </p:blipFill>
        <p:spPr bwMode="auto">
          <a:xfrm>
            <a:off x="1486880" y="5029651"/>
            <a:ext cx="1183166" cy="1609381"/>
          </a:xfrm>
          <a:prstGeom prst="rect">
            <a:avLst/>
          </a:prstGeom>
          <a:noFill/>
          <a:extLst>
            <a:ext uri="{909E8E84-426E-40DD-AFC4-6F175D3DCCD1}">
              <a14:hiddenFill xmlns:a14="http://schemas.microsoft.com/office/drawing/2010/main">
                <a:solidFill>
                  <a:srgbClr val="FFFFFF"/>
                </a:solidFill>
              </a14:hiddenFill>
            </a:ext>
          </a:extLst>
        </p:spPr>
      </p:pic>
      <p:pic>
        <p:nvPicPr>
          <p:cNvPr id="31" name="Gráfico 30">
            <a:extLst>
              <a:ext uri="{FF2B5EF4-FFF2-40B4-BE49-F238E27FC236}">
                <a16:creationId xmlns:a16="http://schemas.microsoft.com/office/drawing/2014/main" id="{7571C630-1469-4738-95D8-56DFF9CF4BF6}"/>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222189" y="5203069"/>
            <a:ext cx="1154625" cy="353241"/>
          </a:xfrm>
          <a:prstGeom prst="rect">
            <a:avLst/>
          </a:prstGeom>
        </p:spPr>
      </p:pic>
      <p:sp>
        <p:nvSpPr>
          <p:cNvPr id="32" name="CuadroTexto 31">
            <a:extLst>
              <a:ext uri="{FF2B5EF4-FFF2-40B4-BE49-F238E27FC236}">
                <a16:creationId xmlns:a16="http://schemas.microsoft.com/office/drawing/2014/main" id="{1E55D423-D8D6-484F-824B-BE454F68D822}"/>
              </a:ext>
            </a:extLst>
          </p:cNvPr>
          <p:cNvSpPr txBox="1"/>
          <p:nvPr/>
        </p:nvSpPr>
        <p:spPr>
          <a:xfrm>
            <a:off x="886952" y="5731864"/>
            <a:ext cx="834272" cy="553998"/>
          </a:xfrm>
          <a:prstGeom prst="rect">
            <a:avLst/>
          </a:prstGeom>
          <a:noFill/>
        </p:spPr>
        <p:txBody>
          <a:bodyPr wrap="square" lIns="0" tIns="0" rIns="0" bIns="0" rtlCol="0">
            <a:spAutoFit/>
          </a:bodyPr>
          <a:lstStyle/>
          <a:p>
            <a:r>
              <a:rPr lang="es-ES" sz="3600" spc="-70" dirty="0">
                <a:gradFill>
                  <a:gsLst>
                    <a:gs pos="2917">
                      <a:schemeClr val="bg2"/>
                    </a:gs>
                    <a:gs pos="95000">
                      <a:schemeClr val="bg2"/>
                    </a:gs>
                  </a:gsLst>
                  <a:lin ang="5400000" scaled="0"/>
                </a:gradFill>
              </a:rPr>
              <a:t>2x</a:t>
            </a:r>
          </a:p>
        </p:txBody>
      </p:sp>
    </p:spTree>
    <p:extLst>
      <p:ext uri="{BB962C8B-B14F-4D97-AF65-F5344CB8AC3E}">
        <p14:creationId xmlns:p14="http://schemas.microsoft.com/office/powerpoint/2010/main" val="111772187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39194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88135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a:t>WiFi</a:t>
            </a:r>
            <a:r>
              <a:rPr lang="en-US" dirty="0"/>
              <a:t> Keys for Attendees</a:t>
            </a:r>
          </a:p>
        </p:txBody>
      </p:sp>
      <p:sp>
        <p:nvSpPr>
          <p:cNvPr id="3" name="Marcador de texto 2"/>
          <p:cNvSpPr>
            <a:spLocks noGrp="1"/>
          </p:cNvSpPr>
          <p:nvPr>
            <p:ph type="body" sz="quarter" idx="10"/>
          </p:nvPr>
        </p:nvSpPr>
        <p:spPr/>
        <p:txBody>
          <a:bodyPr/>
          <a:lstStyle/>
          <a:p>
            <a:pPr fontAlgn="ctr"/>
            <a:r>
              <a:rPr lang="en-US" dirty="0"/>
              <a:t>Connect to the wireless network </a:t>
            </a:r>
            <a:r>
              <a:rPr lang="en-US" b="1" dirty="0"/>
              <a:t>MSFTGUEST</a:t>
            </a:r>
            <a:endParaRPr lang="en-US" dirty="0"/>
          </a:p>
          <a:p>
            <a:pPr fontAlgn="ctr"/>
            <a:r>
              <a:rPr lang="en-US" dirty="0"/>
              <a:t>Click on Event Attendee Code and enter the access code: </a:t>
            </a:r>
            <a:r>
              <a:rPr lang="en-US" b="1" dirty="0"/>
              <a:t>msevent47pu</a:t>
            </a:r>
            <a:endParaRPr lang="en-US" dirty="0"/>
          </a:p>
          <a:p>
            <a:endParaRPr lang="en-US" dirty="0"/>
          </a:p>
        </p:txBody>
      </p:sp>
    </p:spTree>
    <p:extLst>
      <p:ext uri="{BB962C8B-B14F-4D97-AF65-F5344CB8AC3E}">
        <p14:creationId xmlns:p14="http://schemas.microsoft.com/office/powerpoint/2010/main" val="36728351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Azure &amp; </a:t>
            </a:r>
            <a:r>
              <a:rPr lang="es-ES" dirty="0" err="1"/>
              <a:t>SpFx</a:t>
            </a:r>
            <a:r>
              <a:rPr lang="es-ES" dirty="0"/>
              <a:t>  </a:t>
            </a:r>
            <a:r>
              <a:rPr lang="es-ES" dirty="0" err="1"/>
              <a:t>better</a:t>
            </a:r>
            <a:r>
              <a:rPr lang="es-ES" dirty="0"/>
              <a:t> </a:t>
            </a:r>
            <a:r>
              <a:rPr lang="es-ES" dirty="0" err="1"/>
              <a:t>together</a:t>
            </a:r>
            <a:endParaRPr lang="en-US" dirty="0"/>
          </a:p>
        </p:txBody>
      </p:sp>
      <p:sp>
        <p:nvSpPr>
          <p:cNvPr id="3" name="Marcador de texto 2"/>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37574482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Marcador de texto 6">
            <a:extLst>
              <a:ext uri="{FF2B5EF4-FFF2-40B4-BE49-F238E27FC236}">
                <a16:creationId xmlns:a16="http://schemas.microsoft.com/office/drawing/2014/main" id="{9F3914C7-B0E1-4A36-8A05-86351EDD6B5D}"/>
              </a:ext>
            </a:extLst>
          </p:cNvPr>
          <p:cNvSpPr>
            <a:spLocks noGrp="1"/>
          </p:cNvSpPr>
          <p:nvPr>
            <p:ph type="body" sz="quarter" idx="10"/>
          </p:nvPr>
        </p:nvSpPr>
        <p:spPr/>
        <p:txBody>
          <a:bodyPr/>
          <a:lstStyle/>
          <a:p>
            <a:r>
              <a:rPr lang="es-ES" dirty="0"/>
              <a:t>Introducción</a:t>
            </a:r>
          </a:p>
          <a:p>
            <a:r>
              <a:rPr lang="es-ES" dirty="0"/>
              <a:t>Como ha evolucionado SharePoint a través de las versiones</a:t>
            </a:r>
          </a:p>
          <a:p>
            <a:r>
              <a:rPr lang="es-ES" dirty="0"/>
              <a:t>Que beneficios nos aporta Azure en nuestros desarrollos</a:t>
            </a:r>
          </a:p>
          <a:p>
            <a:r>
              <a:rPr lang="es-ES" dirty="0"/>
              <a:t>DEMO: SharePoint &amp; Azure </a:t>
            </a:r>
            <a:r>
              <a:rPr lang="es-ES" dirty="0" err="1"/>
              <a:t>Better</a:t>
            </a:r>
            <a:r>
              <a:rPr lang="es-ES" dirty="0"/>
              <a:t> </a:t>
            </a:r>
            <a:r>
              <a:rPr lang="es-ES" dirty="0" err="1"/>
              <a:t>Together</a:t>
            </a:r>
            <a:endParaRPr lang="es-ES" dirty="0"/>
          </a:p>
          <a:p>
            <a:r>
              <a:rPr lang="es-ES" dirty="0"/>
              <a:t>Q &amp;A </a:t>
            </a:r>
          </a:p>
          <a:p>
            <a:endParaRPr lang="es-ES" dirty="0"/>
          </a:p>
          <a:p>
            <a:endParaRPr lang="es-ES" dirty="0"/>
          </a:p>
        </p:txBody>
      </p:sp>
      <p:sp>
        <p:nvSpPr>
          <p:cNvPr id="6" name="Título 5">
            <a:extLst>
              <a:ext uri="{FF2B5EF4-FFF2-40B4-BE49-F238E27FC236}">
                <a16:creationId xmlns:a16="http://schemas.microsoft.com/office/drawing/2014/main" id="{9F3DBDEB-A7BF-498D-90B7-EA01F7F067DD}"/>
              </a:ext>
            </a:extLst>
          </p:cNvPr>
          <p:cNvSpPr>
            <a:spLocks noGrp="1"/>
          </p:cNvSpPr>
          <p:nvPr>
            <p:ph type="title"/>
          </p:nvPr>
        </p:nvSpPr>
        <p:spPr/>
        <p:txBody>
          <a:bodyPr/>
          <a:lstStyle/>
          <a:p>
            <a:r>
              <a:rPr lang="es-ES" dirty="0"/>
              <a:t>Agenda</a:t>
            </a:r>
          </a:p>
        </p:txBody>
      </p:sp>
      <p:pic>
        <p:nvPicPr>
          <p:cNvPr id="10" name="Picture 2" descr="Resultado de imagen de pitufo gruÃ±on">
            <a:extLst>
              <a:ext uri="{FF2B5EF4-FFF2-40B4-BE49-F238E27FC236}">
                <a16:creationId xmlns:a16="http://schemas.microsoft.com/office/drawing/2014/main" id="{EB402E77-68BD-4671-BCAF-544C6E490D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69287" y="3489010"/>
            <a:ext cx="2098012" cy="21933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1990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p:txBody>
          <a:bodyPr/>
          <a:lstStyle/>
          <a:p>
            <a:r>
              <a:rPr lang="en-US" dirty="0"/>
              <a:t>SharePoint la </a:t>
            </a:r>
            <a:r>
              <a:rPr lang="en-US" dirty="0" err="1"/>
              <a:t>Evolución</a:t>
            </a:r>
            <a:endParaRPr lang="en-US" dirty="0"/>
          </a:p>
        </p:txBody>
      </p:sp>
      <p:sp>
        <p:nvSpPr>
          <p:cNvPr id="4" name="Marcador de contenido 3"/>
          <p:cNvSpPr>
            <a:spLocks noGrp="1"/>
          </p:cNvSpPr>
          <p:nvPr>
            <p:ph sz="quarter" idx="13"/>
          </p:nvPr>
        </p:nvSpPr>
        <p:spPr/>
        <p:txBody>
          <a:bodyPr/>
          <a:lstStyle/>
          <a:p>
            <a:endParaRPr lang="en-US"/>
          </a:p>
        </p:txBody>
      </p:sp>
      <p:pic>
        <p:nvPicPr>
          <p:cNvPr id="10" name="Picture 2" descr="Resultado de imagen de ordenador antiguo">
            <a:extLst>
              <a:ext uri="{FF2B5EF4-FFF2-40B4-BE49-F238E27FC236}">
                <a16:creationId xmlns:a16="http://schemas.microsoft.com/office/drawing/2014/main" id="{1206F892-FF01-48EF-AAD1-F6B222135DCF}"/>
              </a:ext>
            </a:extLst>
          </p:cNvPr>
          <p:cNvPicPr>
            <a:picLocks noGrp="1" noChangeAspect="1" noChangeArrowheads="1"/>
          </p:cNvPicPr>
          <p:nvPr>
            <p:ph type="pic" sz="quarter" idx="14"/>
          </p:nvPr>
        </p:nvPicPr>
        <p:blipFill>
          <a:blip r:embed="rId3">
            <a:extLst>
              <a:ext uri="{28A0092B-C50C-407E-A947-70E740481C1C}">
                <a14:useLocalDpi xmlns:a14="http://schemas.microsoft.com/office/drawing/2010/main" val="0"/>
              </a:ext>
            </a:extLst>
          </a:blip>
          <a:srcRect l="5075" r="5075"/>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22338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AC2E8BC6-29CC-420D-A276-1FB8667874F2}"/>
              </a:ext>
            </a:extLst>
          </p:cNvPr>
          <p:cNvSpPr>
            <a:spLocks noGrp="1"/>
          </p:cNvSpPr>
          <p:nvPr>
            <p:ph type="title"/>
          </p:nvPr>
        </p:nvSpPr>
        <p:spPr/>
        <p:txBody>
          <a:bodyPr/>
          <a:lstStyle/>
          <a:p>
            <a:r>
              <a:rPr lang="es-ES" dirty="0"/>
              <a:t>Los inicios….. os acordáis?</a:t>
            </a:r>
          </a:p>
        </p:txBody>
      </p:sp>
      <p:sp>
        <p:nvSpPr>
          <p:cNvPr id="9" name="Marcador de texto 8">
            <a:extLst>
              <a:ext uri="{FF2B5EF4-FFF2-40B4-BE49-F238E27FC236}">
                <a16:creationId xmlns:a16="http://schemas.microsoft.com/office/drawing/2014/main" id="{856D9517-87A2-49B1-9D27-DAA59DB9C907}"/>
              </a:ext>
            </a:extLst>
          </p:cNvPr>
          <p:cNvSpPr>
            <a:spLocks noGrp="1"/>
          </p:cNvSpPr>
          <p:nvPr>
            <p:ph type="body" sz="quarter" idx="13"/>
          </p:nvPr>
        </p:nvSpPr>
        <p:spPr/>
        <p:txBody>
          <a:bodyPr/>
          <a:lstStyle/>
          <a:p>
            <a:r>
              <a:rPr lang="es-ES" dirty="0"/>
              <a:t>Gestor Documental</a:t>
            </a:r>
          </a:p>
        </p:txBody>
      </p:sp>
      <p:pic>
        <p:nvPicPr>
          <p:cNvPr id="4100" name="Picture 4" descr="Resultado de imagen de moss sharepoint">
            <a:extLst>
              <a:ext uri="{FF2B5EF4-FFF2-40B4-BE49-F238E27FC236}">
                <a16:creationId xmlns:a16="http://schemas.microsoft.com/office/drawing/2014/main" id="{C8DFA2EC-4745-4895-970F-7CAB0B58E5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03521" y="1265583"/>
            <a:ext cx="5767644" cy="4154556"/>
          </a:xfrm>
          <a:prstGeom prst="rect">
            <a:avLst/>
          </a:prstGeom>
          <a:noFill/>
          <a:extLst>
            <a:ext uri="{909E8E84-426E-40DD-AFC4-6F175D3DCCD1}">
              <a14:hiddenFill xmlns:a14="http://schemas.microsoft.com/office/drawing/2010/main">
                <a:solidFill>
                  <a:srgbClr val="FFFFFF"/>
                </a:solidFill>
              </a14:hiddenFill>
            </a:ext>
          </a:extLst>
        </p:spPr>
      </p:pic>
      <p:sp>
        <p:nvSpPr>
          <p:cNvPr id="11" name="Marcador de texto 10">
            <a:extLst>
              <a:ext uri="{FF2B5EF4-FFF2-40B4-BE49-F238E27FC236}">
                <a16:creationId xmlns:a16="http://schemas.microsoft.com/office/drawing/2014/main" id="{30F3A5D6-B7D4-4BEE-A276-F89F46445FF7}"/>
              </a:ext>
            </a:extLst>
          </p:cNvPr>
          <p:cNvSpPr>
            <a:spLocks noGrp="1"/>
          </p:cNvSpPr>
          <p:nvPr>
            <p:ph type="body" sz="quarter" idx="11"/>
          </p:nvPr>
        </p:nvSpPr>
        <p:spPr>
          <a:xfrm>
            <a:off x="520836" y="1965602"/>
            <a:ext cx="5396365" cy="3759337"/>
          </a:xfrm>
        </p:spPr>
        <p:txBody>
          <a:bodyPr/>
          <a:lstStyle/>
          <a:p>
            <a:r>
              <a:rPr lang="es-ES" dirty="0"/>
              <a:t>Gran capacidad de búsqueda</a:t>
            </a:r>
          </a:p>
          <a:p>
            <a:r>
              <a:rPr lang="es-ES" dirty="0"/>
              <a:t>Versión a versión se iba mejorando el desarrollo o se intentaba</a:t>
            </a:r>
          </a:p>
          <a:p>
            <a:r>
              <a:rPr lang="es-ES" dirty="0"/>
              <a:t>	</a:t>
            </a:r>
            <a:r>
              <a:rPr lang="es-ES" dirty="0" err="1"/>
              <a:t>User</a:t>
            </a:r>
            <a:r>
              <a:rPr lang="es-ES" dirty="0"/>
              <a:t> Control</a:t>
            </a:r>
          </a:p>
          <a:p>
            <a:r>
              <a:rPr lang="es-ES" dirty="0"/>
              <a:t>	</a:t>
            </a:r>
            <a:r>
              <a:rPr lang="es-ES" dirty="0" err="1"/>
              <a:t>WebParts</a:t>
            </a:r>
            <a:endParaRPr lang="es-ES" dirty="0"/>
          </a:p>
          <a:p>
            <a:r>
              <a:rPr lang="es-ES" dirty="0"/>
              <a:t>	Sandbox</a:t>
            </a:r>
          </a:p>
          <a:p>
            <a:r>
              <a:rPr lang="es-ES" dirty="0"/>
              <a:t>	</a:t>
            </a:r>
            <a:r>
              <a:rPr lang="es-ES" dirty="0" err="1"/>
              <a:t>Xstl</a:t>
            </a:r>
            <a:endParaRPr lang="es-ES" dirty="0"/>
          </a:p>
          <a:p>
            <a:r>
              <a:rPr lang="es-ES" dirty="0"/>
              <a:t>	</a:t>
            </a:r>
            <a:r>
              <a:rPr lang="es-ES" dirty="0" err="1"/>
              <a:t>JsLink</a:t>
            </a:r>
            <a:endParaRPr lang="es-ES" dirty="0"/>
          </a:p>
          <a:p>
            <a:endParaRPr lang="es-ES" dirty="0"/>
          </a:p>
        </p:txBody>
      </p:sp>
    </p:spTree>
    <p:extLst>
      <p:ext uri="{BB962C8B-B14F-4D97-AF65-F5344CB8AC3E}">
        <p14:creationId xmlns:p14="http://schemas.microsoft.com/office/powerpoint/2010/main" val="20066834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Más de una década de evolución</a:t>
            </a:r>
          </a:p>
        </p:txBody>
      </p:sp>
      <p:sp>
        <p:nvSpPr>
          <p:cNvPr id="3" name="Marcador de texto 2"/>
          <p:cNvSpPr>
            <a:spLocks noGrp="1"/>
          </p:cNvSpPr>
          <p:nvPr>
            <p:ph type="body" sz="quarter" idx="10"/>
          </p:nvPr>
        </p:nvSpPr>
        <p:spPr/>
        <p:txBody>
          <a:bodyPr/>
          <a:lstStyle/>
          <a:p>
            <a:endParaRPr lang="es-ES" dirty="0"/>
          </a:p>
        </p:txBody>
      </p:sp>
      <p:pic>
        <p:nvPicPr>
          <p:cNvPr id="22" name="Picture 2" descr="The SharePoint framework-an open and connected platform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6789" y="1447801"/>
            <a:ext cx="10610850" cy="44862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9437623"/>
      </p:ext>
    </p:extLst>
  </p:cSld>
  <p:clrMapOvr>
    <a:masterClrMapping/>
  </p:clrMapOvr>
</p:sld>
</file>

<file path=ppt/theme/theme1.xml><?xml version="1.0" encoding="utf-8"?>
<a:theme xmlns:a="http://schemas.openxmlformats.org/drawingml/2006/main" name="5-30055_SharePoint Template 2012 - 16x9 - White Background">
  <a:themeElements>
    <a:clrScheme name="Custom 2">
      <a:dk1>
        <a:srgbClr val="333333"/>
      </a:dk1>
      <a:lt1>
        <a:srgbClr val="FFFFFF"/>
      </a:lt1>
      <a:dk2>
        <a:srgbClr val="91BCE3"/>
      </a:dk2>
      <a:lt2>
        <a:srgbClr val="393939"/>
      </a:lt2>
      <a:accent1>
        <a:srgbClr val="C8302D"/>
      </a:accent1>
      <a:accent2>
        <a:srgbClr val="FDCD15"/>
      </a:accent2>
      <a:accent3>
        <a:srgbClr val="1B61AE"/>
      </a:accent3>
      <a:accent4>
        <a:srgbClr val="548E37"/>
      </a:accent4>
      <a:accent5>
        <a:srgbClr val="E6E6E6"/>
      </a:accent5>
      <a:accent6>
        <a:srgbClr val="2E6CAF"/>
      </a:accent6>
      <a:hlink>
        <a:srgbClr val="2E6CAF"/>
      </a:hlink>
      <a:folHlink>
        <a:srgbClr val="2E6CA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SPSSTHLMTemplate.potx" id="{1935E174-DD09-4FD8-BCCB-5EF0236D94B1}" vid="{63A127E0-374A-497D-B362-CDFE0ACC33A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D09E24228864C498FAF821E4A497301" ma:contentTypeVersion="0" ma:contentTypeDescription="Create a new document." ma:contentTypeScope="" ma:versionID="984fee8704a50c0447e1665a29d225e7">
  <xsd:schema xmlns:xsd="http://www.w3.org/2001/XMLSchema" xmlns:xs="http://www.w3.org/2001/XMLSchema" xmlns:p="http://schemas.microsoft.com/office/2006/metadata/properties" targetNamespace="http://schemas.microsoft.com/office/2006/metadata/properties" ma:root="true" ma:fieldsID="d15787acf22db4e4c0ac8b858fca6407">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2242B8-D109-4FE8-9000-541732B96A1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7C521726-F855-4E21-981C-7AED17A42AB4}">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511B7A3C-C0D4-4597-8E5A-7342A0BBF28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1760</Words>
  <Application>Microsoft Office PowerPoint</Application>
  <PresentationFormat>Panorámica</PresentationFormat>
  <Paragraphs>165</Paragraphs>
  <Slides>26</Slides>
  <Notes>11</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26</vt:i4>
      </vt:variant>
    </vt:vector>
  </HeadingPairs>
  <TitlesOfParts>
    <vt:vector size="34" baseType="lpstr">
      <vt:lpstr>Arial</vt:lpstr>
      <vt:lpstr>Calibri</vt:lpstr>
      <vt:lpstr>Consolas</vt:lpstr>
      <vt:lpstr>Segoe Pro Light</vt:lpstr>
      <vt:lpstr>Segoe UI</vt:lpstr>
      <vt:lpstr>Segoe UI Light</vt:lpstr>
      <vt:lpstr>Wingdings</vt:lpstr>
      <vt:lpstr>5-30055_SharePoint Template 2012 - 16x9 - White Background</vt:lpstr>
      <vt:lpstr>Presentación de PowerPoint</vt:lpstr>
      <vt:lpstr>Presentación de PowerPoint</vt:lpstr>
      <vt:lpstr>Presentación de PowerPoint</vt:lpstr>
      <vt:lpstr>WiFi Keys for Attendees</vt:lpstr>
      <vt:lpstr>Azure &amp; SpFx  better together</vt:lpstr>
      <vt:lpstr>Agenda</vt:lpstr>
      <vt:lpstr>Presentación de PowerPoint</vt:lpstr>
      <vt:lpstr>Los inicios….. os acordáis?</vt:lpstr>
      <vt:lpstr>Más de una década de evolución</vt:lpstr>
      <vt:lpstr>Como se integraba con otros servicios</vt:lpstr>
      <vt:lpstr>Principales problemas en la organización</vt:lpstr>
      <vt:lpstr>Cambios con la llegada del Cloud</vt:lpstr>
      <vt:lpstr>It’s morning again in SharePoint</vt:lpstr>
      <vt:lpstr>Presentación de PowerPoint</vt:lpstr>
      <vt:lpstr>Presentación de PowerPoint</vt:lpstr>
      <vt:lpstr>Beneficios que nos aporta Azure para SharePointeros</vt:lpstr>
      <vt:lpstr>A nivel de desarrollo que implica</vt:lpstr>
      <vt:lpstr>Presentación de PowerPoint</vt:lpstr>
      <vt:lpstr>Escenarios Posibles</vt:lpstr>
      <vt:lpstr>Presentación de PowerPoint</vt:lpstr>
      <vt:lpstr>MUNDO IDEAL</vt:lpstr>
      <vt:lpstr>DEMO: ALDEA PITUFO</vt:lpstr>
      <vt:lpstr>Conclusiones</vt:lpstr>
      <vt:lpstr>Preguntas !! </vt:lpstr>
      <vt:lpstr>Raffle</vt:lpstr>
      <vt:lpstr>Presentación de PowerPoint</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2015-02-16T12:40:18Z</dcterms:created>
  <dcterms:modified xsi:type="dcterms:W3CDTF">2018-06-10T05:00:23Z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0x0101002D09E24228864C498FAF821E4A497301</vt:lpwstr>
  </property>
  <property fmtid="{D5CDD505-2E9C-101B-9397-08002B2CF9AE}" pid="3" name="MSIP_Label_7f344d2b-288e-438b-b6c6-2c070d1fd604_Enabled">
    <vt:lpwstr>True</vt:lpwstr>
  </property>
  <property fmtid="{D5CDD505-2E9C-101B-9397-08002B2CF9AE}" pid="4" name="MSIP_Label_7f344d2b-288e-438b-b6c6-2c070d1fd604_SiteId">
    <vt:lpwstr>b77b8abd-f967-4d16-bdb7-bbe2bcb5212e</vt:lpwstr>
  </property>
  <property fmtid="{D5CDD505-2E9C-101B-9397-08002B2CF9AE}" pid="5" name="MSIP_Label_7f344d2b-288e-438b-b6c6-2c070d1fd604_Ref">
    <vt:lpwstr>https://api.informationprotection.azure.com/api/b77b8abd-f967-4d16-bdb7-bbe2bcb5212e</vt:lpwstr>
  </property>
  <property fmtid="{D5CDD505-2E9C-101B-9397-08002B2CF9AE}" pid="6" name="MSIP_Label_7f344d2b-288e-438b-b6c6-2c070d1fd604_Owner">
    <vt:lpwstr>juancarlos.gonzalez@zertia.es</vt:lpwstr>
  </property>
  <property fmtid="{D5CDD505-2E9C-101B-9397-08002B2CF9AE}" pid="7" name="MSIP_Label_7f344d2b-288e-438b-b6c6-2c070d1fd604_SetDate">
    <vt:lpwstr>2018-05-05T23:50:51.7183902+02:00</vt:lpwstr>
  </property>
  <property fmtid="{D5CDD505-2E9C-101B-9397-08002B2CF9AE}" pid="8" name="MSIP_Label_7f344d2b-288e-438b-b6c6-2c070d1fd604_Name">
    <vt:lpwstr>General</vt:lpwstr>
  </property>
  <property fmtid="{D5CDD505-2E9C-101B-9397-08002B2CF9AE}" pid="9" name="MSIP_Label_7f344d2b-288e-438b-b6c6-2c070d1fd604_Application">
    <vt:lpwstr>Microsoft Azure Information Protection</vt:lpwstr>
  </property>
  <property fmtid="{D5CDD505-2E9C-101B-9397-08002B2CF9AE}" pid="10" name="MSIP_Label_7f344d2b-288e-438b-b6c6-2c070d1fd604_Extended_MSFT_Method">
    <vt:lpwstr>Automatic</vt:lpwstr>
  </property>
  <property fmtid="{D5CDD505-2E9C-101B-9397-08002B2CF9AE}" pid="11" name="Sensitivity">
    <vt:lpwstr>General</vt:lpwstr>
  </property>
</Properties>
</file>

<file path=docProps/thumbnail.jpeg>
</file>